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94" r:id="rId3"/>
    <p:sldId id="279" r:id="rId4"/>
    <p:sldId id="280" r:id="rId5"/>
    <p:sldId id="296" r:id="rId6"/>
    <p:sldId id="297" r:id="rId7"/>
    <p:sldId id="298" r:id="rId8"/>
    <p:sldId id="299" r:id="rId9"/>
    <p:sldId id="300" r:id="rId10"/>
    <p:sldId id="281" r:id="rId11"/>
    <p:sldId id="301" r:id="rId12"/>
    <p:sldId id="302" r:id="rId13"/>
    <p:sldId id="303" r:id="rId14"/>
    <p:sldId id="304" r:id="rId15"/>
    <p:sldId id="305" r:id="rId16"/>
    <p:sldId id="282" r:id="rId17"/>
    <p:sldId id="306" r:id="rId18"/>
    <p:sldId id="307" r:id="rId19"/>
    <p:sldId id="308" r:id="rId20"/>
    <p:sldId id="309" r:id="rId21"/>
    <p:sldId id="310" r:id="rId22"/>
    <p:sldId id="283" r:id="rId23"/>
    <p:sldId id="311" r:id="rId24"/>
    <p:sldId id="312" r:id="rId25"/>
    <p:sldId id="313" r:id="rId26"/>
    <p:sldId id="314" r:id="rId27"/>
    <p:sldId id="315" r:id="rId28"/>
    <p:sldId id="284" r:id="rId29"/>
    <p:sldId id="316" r:id="rId30"/>
    <p:sldId id="317" r:id="rId31"/>
    <p:sldId id="318" r:id="rId32"/>
    <p:sldId id="319" r:id="rId33"/>
    <p:sldId id="320" r:id="rId34"/>
    <p:sldId id="285" r:id="rId35"/>
    <p:sldId id="286" r:id="rId36"/>
    <p:sldId id="287" r:id="rId37"/>
    <p:sldId id="321" r:id="rId38"/>
    <p:sldId id="322" r:id="rId39"/>
    <p:sldId id="323" r:id="rId40"/>
    <p:sldId id="324" r:id="rId41"/>
    <p:sldId id="325" r:id="rId42"/>
    <p:sldId id="288" r:id="rId43"/>
    <p:sldId id="326" r:id="rId44"/>
    <p:sldId id="327" r:id="rId45"/>
    <p:sldId id="328" r:id="rId46"/>
    <p:sldId id="329" r:id="rId47"/>
    <p:sldId id="330" r:id="rId48"/>
    <p:sldId id="289" r:id="rId49"/>
    <p:sldId id="331" r:id="rId50"/>
    <p:sldId id="332" r:id="rId51"/>
    <p:sldId id="333" r:id="rId52"/>
    <p:sldId id="334" r:id="rId53"/>
    <p:sldId id="335" r:id="rId54"/>
    <p:sldId id="290" r:id="rId55"/>
    <p:sldId id="336" r:id="rId56"/>
    <p:sldId id="337" r:id="rId57"/>
    <p:sldId id="338" r:id="rId58"/>
    <p:sldId id="339" r:id="rId59"/>
    <p:sldId id="340" r:id="rId60"/>
    <p:sldId id="291" r:id="rId61"/>
    <p:sldId id="342" r:id="rId62"/>
    <p:sldId id="341" r:id="rId63"/>
    <p:sldId id="343" r:id="rId64"/>
    <p:sldId id="344" r:id="rId65"/>
    <p:sldId id="345" r:id="rId66"/>
    <p:sldId id="292" r:id="rId67"/>
    <p:sldId id="295" r:id="rId6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ICIO" id="{A93FDB3D-A4F7-40CF-87AF-B83386181311}">
          <p14:sldIdLst>
            <p14:sldId id="264"/>
            <p14:sldId id="294"/>
            <p14:sldId id="279"/>
            <p14:sldId id="280"/>
            <p14:sldId id="296"/>
            <p14:sldId id="297"/>
            <p14:sldId id="298"/>
            <p14:sldId id="299"/>
            <p14:sldId id="300"/>
            <p14:sldId id="281"/>
            <p14:sldId id="301"/>
            <p14:sldId id="302"/>
            <p14:sldId id="303"/>
            <p14:sldId id="304"/>
            <p14:sldId id="305"/>
            <p14:sldId id="282"/>
            <p14:sldId id="306"/>
            <p14:sldId id="307"/>
            <p14:sldId id="308"/>
            <p14:sldId id="309"/>
            <p14:sldId id="310"/>
            <p14:sldId id="283"/>
            <p14:sldId id="311"/>
            <p14:sldId id="312"/>
            <p14:sldId id="313"/>
            <p14:sldId id="314"/>
            <p14:sldId id="315"/>
            <p14:sldId id="284"/>
            <p14:sldId id="316"/>
            <p14:sldId id="317"/>
            <p14:sldId id="318"/>
            <p14:sldId id="319"/>
            <p14:sldId id="320"/>
            <p14:sldId id="285"/>
            <p14:sldId id="286"/>
            <p14:sldId id="287"/>
            <p14:sldId id="321"/>
            <p14:sldId id="322"/>
            <p14:sldId id="323"/>
            <p14:sldId id="324"/>
            <p14:sldId id="325"/>
            <p14:sldId id="288"/>
            <p14:sldId id="326"/>
            <p14:sldId id="327"/>
            <p14:sldId id="328"/>
            <p14:sldId id="329"/>
            <p14:sldId id="330"/>
            <p14:sldId id="289"/>
            <p14:sldId id="331"/>
            <p14:sldId id="332"/>
            <p14:sldId id="333"/>
            <p14:sldId id="334"/>
            <p14:sldId id="335"/>
            <p14:sldId id="290"/>
            <p14:sldId id="336"/>
            <p14:sldId id="337"/>
            <p14:sldId id="338"/>
            <p14:sldId id="339"/>
            <p14:sldId id="340"/>
            <p14:sldId id="291"/>
            <p14:sldId id="342"/>
            <p14:sldId id="341"/>
            <p14:sldId id="343"/>
            <p14:sldId id="344"/>
            <p14:sldId id="345"/>
            <p14:sldId id="292"/>
            <p14:sldId id="295"/>
          </p14:sldIdLst>
        </p14:section>
        <p14:section name="Sección de resumen" id="{258370D2-3A5F-4728-8B2F-859A61CF5E32}">
          <p14:sldIdLst/>
        </p14:section>
        <p14:section name="Sección 1" id="{0FE9C5F1-522B-49FE-B8B1-5F4BC7FBF7AE}">
          <p14:sldIdLst/>
        </p14:section>
      </p14:sectionLst>
    </p:ext>
    <p:ext uri="{EFAFB233-063F-42B5-8137-9DF3F51BA10A}">
      <p15:sldGuideLst xmlns:p15="http://schemas.microsoft.com/office/powerpoint/2012/main">
        <p15:guide id="3" pos="7680" userDrawn="1">
          <p15:clr>
            <a:srgbClr val="A4A3A4"/>
          </p15:clr>
        </p15:guide>
        <p15:guide id="4" pos="1118" userDrawn="1">
          <p15:clr>
            <a:srgbClr val="A4A3A4"/>
          </p15:clr>
        </p15:guide>
        <p15:guide id="5" pos="6357" userDrawn="1">
          <p15:clr>
            <a:srgbClr val="FDE53C"/>
          </p15:clr>
        </p15:guide>
        <p15:guide id="6" pos="5042" userDrawn="1">
          <p15:clr>
            <a:srgbClr val="A4A3A4"/>
          </p15:clr>
        </p15:guide>
        <p15:guide id="7" pos="3727" userDrawn="1">
          <p15:clr>
            <a:srgbClr val="A4A3A4"/>
          </p15:clr>
        </p15:guide>
        <p15:guide id="8" pos="2389" userDrawn="1">
          <p15:clr>
            <a:srgbClr val="FDE53C"/>
          </p15:clr>
        </p15:guide>
        <p15:guide id="9" orient="horz" pos="3861" userDrawn="1">
          <p15:clr>
            <a:srgbClr val="A4A3A4"/>
          </p15:clr>
        </p15:guide>
        <p15:guide id="10" orient="horz" pos="4320" userDrawn="1">
          <p15:clr>
            <a:srgbClr val="A4A3A4"/>
          </p15:clr>
        </p15:guide>
        <p15:guide id="11" orient="horz" pos="550" userDrawn="1">
          <p15:clr>
            <a:srgbClr val="FDE53C"/>
          </p15:clr>
        </p15:guide>
        <p15:guide id="12" orient="horz" pos="3521" userDrawn="1">
          <p15:clr>
            <a:srgbClr val="FDE53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063C7E"/>
    <a:srgbClr val="262626"/>
    <a:srgbClr val="BFBFBF"/>
    <a:srgbClr val="A6A6A6"/>
    <a:srgbClr val="7F7F7F"/>
    <a:srgbClr val="595959"/>
    <a:srgbClr val="404040"/>
    <a:srgbClr val="E1E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8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98" y="-66"/>
      </p:cViewPr>
      <p:guideLst>
        <p:guide pos="7680"/>
        <p:guide pos="1118"/>
        <p:guide pos="6357"/>
        <p:guide pos="5042"/>
        <p:guide pos="3727"/>
        <p:guide pos="2389"/>
        <p:guide orient="horz" pos="3861"/>
        <p:guide orient="horz" pos="4320"/>
        <p:guide orient="horz" pos="550"/>
        <p:guide orient="horz" pos="352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E7BC8B-516A-9330-0E95-10D000A9C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0AF303-B492-6801-A158-B4E50ABCD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2A8EA3-E92B-4F50-5FC5-D5867267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81D517-9BC6-E241-B405-1CA300859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D4DAEB-7931-8A5D-1470-09259EA79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019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DF8DA4-4B05-8DA4-3CFA-C0014AD1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9F1357-1A5D-9B1C-16BA-AC3F8FF89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D1AFD5-2352-7646-A244-251792021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50943C-A46A-8125-2823-163F2F0B7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DBCF4C-6146-55A2-A91B-C8638B41A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0485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48327-59D4-1EFF-B125-4FBF9289C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8435BB-25B8-84E0-C08B-A5D03719F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44E57D-41D4-1F5F-2C81-8E071AAB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0F1486-0FDF-AB10-7440-E8667BFD2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126768-C58A-2461-3462-E62FA7F85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087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42201-5F6B-60C2-2EF0-C84005618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37F595-580E-8131-1A67-8C03DA757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186774-C9D7-8D0D-E755-0F3F9A71C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BF4CD5-2B42-6218-3BF2-094EA0B1F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D75B60-E237-656B-9B96-8C671F05B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4F5E11-17C5-F85C-16AD-CF54C4CD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758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A6723-F225-D36D-8688-3B14BADFE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02602A-D0A6-06AD-A187-8C1115C6C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BCD9A5-3AB7-F9AC-7005-9B2D0B5CA3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25B861B-AA39-B468-436D-884FCD29DA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69FA2C4-1E6F-56AF-26EC-2F9BCA090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8440874-E005-07AE-2B11-09F0B068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09E302-2B6A-7A26-FCFA-D35AA63AC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F46C82-8A69-8382-CB4C-43EF3CFC2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6139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9CF8CB-2BCA-F4B8-DED3-E04C70A7E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57CBD0E-2757-DC5D-8598-ED0527752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961EB3E-A8FA-4E11-2F10-CE5C3C5D6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4EF4A4-A8EA-FAEE-C215-CE2D5DF8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006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21DA430-A0F4-471E-1607-2E6863C5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8D3560D-ADC6-B6A3-3BEA-6EEF430C0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6AFA082-09FD-75B8-841B-D0363E6A2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9578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EDEC1-D881-CB92-2E48-F7E0D864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36A036-1351-7F22-2621-839AED896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480C1B-0324-31E4-12DC-5616CAAF9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0FFE7B-18DE-4BAA-B2C5-A72E57736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86A99C-7AC6-E0EE-D7C4-5C3C16BDE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9FD1B6-E460-9B93-C4E9-ECD21A1E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295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6C336-ACBD-D84B-E97F-14EDE3674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1CBF885-4B39-4AA2-B2CF-7C35ABD0E3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B9ECA7-C382-2E5B-9A64-640F114CA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AE0C38-D78D-8599-3A33-E7C690EA9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A2A76C-8228-3D77-B956-2E94DB9C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9A5FDB-C4EA-9710-8D1D-0514F26AF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562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DB9FC-1F09-2E0A-CA11-907CC953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F5C02F2-E572-9C92-EF03-9AE9B378C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3938EF-7AE6-2369-8F16-4B6943C81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8704E5-EC47-B73C-CF32-E0B642D3C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BE97B8-DB84-9DFD-29DE-AF752FAF5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2475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E663AD-F841-A20A-229F-7B2AAA1820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5C9A496-6BF7-5905-E4A9-E4EBA77BD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226C36-529D-D596-1BF0-DCC1A8302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D2F50B-5C2C-5775-DC3E-7DF3FD29E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97CF3B-2A25-E92B-4FE6-093476809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08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B487B3-A356-09E9-784A-8DCFFB26B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3501B4-BA89-B230-9BCF-17FD5138F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5A8929-4548-4D91-FBA4-766B7B7DF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45A3D-0942-422E-9409-D6F8379F612C}" type="datetimeFigureOut">
              <a:rPr lang="es-MX" smtClean="0"/>
              <a:t>20/10/2023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5EE334-7147-E593-0385-7C4C8CFB83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ECDF03-D288-C2D2-E5BC-B14999EC1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13F96-2055-452A-B7BB-CDFF9C7CED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77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40.png"/><Relationship Id="rId5" Type="http://schemas.openxmlformats.org/officeDocument/2006/relationships/image" Target="../media/image5.png"/><Relationship Id="rId10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9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5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7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7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7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7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ángulo 53">
            <a:extLst>
              <a:ext uri="{FF2B5EF4-FFF2-40B4-BE49-F238E27FC236}">
                <a16:creationId xmlns:a16="http://schemas.microsoft.com/office/drawing/2014/main" id="{377C6F26-4931-CA7F-6AB2-15B0889CC086}"/>
              </a:ext>
            </a:extLst>
          </p:cNvPr>
          <p:cNvSpPr/>
          <p:nvPr/>
        </p:nvSpPr>
        <p:spPr>
          <a:xfrm>
            <a:off x="12192000" y="0"/>
            <a:ext cx="4226643" cy="6854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A49CEC-BDD8-C90C-4AA2-1A939D0EF92A}"/>
              </a:ext>
            </a:extLst>
          </p:cNvPr>
          <p:cNvSpPr txBox="1"/>
          <p:nvPr/>
        </p:nvSpPr>
        <p:spPr>
          <a:xfrm>
            <a:off x="-5041740" y="3903738"/>
            <a:ext cx="505689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  <a:p>
            <a:endParaRPr lang="es-MX" sz="44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-5041740" y="5957825"/>
            <a:ext cx="3181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AREA METROPOLITANA</a:t>
            </a:r>
          </a:p>
        </p:txBody>
      </p:sp>
    </p:spTree>
    <p:extLst>
      <p:ext uri="{BB962C8B-B14F-4D97-AF65-F5344CB8AC3E}">
        <p14:creationId xmlns:p14="http://schemas.microsoft.com/office/powerpoint/2010/main" val="2708824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ángulo 53">
            <a:extLst>
              <a:ext uri="{FF2B5EF4-FFF2-40B4-BE49-F238E27FC236}">
                <a16:creationId xmlns:a16="http://schemas.microsoft.com/office/drawing/2014/main" id="{377C6F26-4931-CA7F-6AB2-15B0889CC086}"/>
              </a:ext>
            </a:extLst>
          </p:cNvPr>
          <p:cNvSpPr/>
          <p:nvPr/>
        </p:nvSpPr>
        <p:spPr>
          <a:xfrm>
            <a:off x="7983177" y="0"/>
            <a:ext cx="4226643" cy="6854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-10073851" y="-3449"/>
            <a:ext cx="2084400" cy="68545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-12195356" y="-3449"/>
            <a:ext cx="2084400" cy="68545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-14328064" y="-3449"/>
            <a:ext cx="2084400" cy="685455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-16482881" y="-3449"/>
            <a:ext cx="2084400" cy="68545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-18646724" y="-3449"/>
            <a:ext cx="2084400" cy="68545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A49CEC-BDD8-C90C-4AA2-1A939D0EF92A}"/>
              </a:ext>
            </a:extLst>
          </p:cNvPr>
          <p:cNvSpPr txBox="1"/>
          <p:nvPr/>
        </p:nvSpPr>
        <p:spPr>
          <a:xfrm>
            <a:off x="294758" y="3903738"/>
            <a:ext cx="505689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  <a:p>
            <a:endParaRPr lang="es-MX" sz="44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294758" y="5957825"/>
            <a:ext cx="3181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6BEAC1E-C8F4-1A9A-FB44-037E58B2EF8B}"/>
              </a:ext>
            </a:extLst>
          </p:cNvPr>
          <p:cNvSpPr txBox="1"/>
          <p:nvPr/>
        </p:nvSpPr>
        <p:spPr>
          <a:xfrm>
            <a:off x="2264387" y="18919779"/>
            <a:ext cx="88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7FB12B7-F47A-BC52-06D1-0079B0BB5DA8}"/>
              </a:ext>
            </a:extLst>
          </p:cNvPr>
          <p:cNvSpPr txBox="1"/>
          <p:nvPr/>
        </p:nvSpPr>
        <p:spPr>
          <a:xfrm>
            <a:off x="4165639" y="17494095"/>
            <a:ext cx="135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B79AE6B-0FBC-309F-01B8-203C7C4F7C76}"/>
              </a:ext>
            </a:extLst>
          </p:cNvPr>
          <p:cNvSpPr txBox="1"/>
          <p:nvPr/>
        </p:nvSpPr>
        <p:spPr>
          <a:xfrm>
            <a:off x="6164302" y="16082928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B476A89-143E-BDA7-5A9E-66DB7CBF5745}"/>
              </a:ext>
            </a:extLst>
          </p:cNvPr>
          <p:cNvSpPr txBox="1"/>
          <p:nvPr/>
        </p:nvSpPr>
        <p:spPr>
          <a:xfrm>
            <a:off x="8380647" y="14653747"/>
            <a:ext cx="132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CF429D5-4CAF-5B3D-1FA9-CC58305FFC87}"/>
              </a:ext>
            </a:extLst>
          </p:cNvPr>
          <p:cNvSpPr txBox="1"/>
          <p:nvPr/>
        </p:nvSpPr>
        <p:spPr>
          <a:xfrm>
            <a:off x="10531993" y="1348966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047FB62E-9A4F-9403-6F91-C325C80E7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691" y="18140426"/>
            <a:ext cx="794966" cy="621180"/>
          </a:xfrm>
          <a:prstGeom prst="rect">
            <a:avLst/>
          </a:prstGeom>
        </p:spPr>
      </p:pic>
      <p:pic>
        <p:nvPicPr>
          <p:cNvPr id="22" name="Imagen 21" descr="Icono&#10;&#10;Descripción generada automáticamente">
            <a:extLst>
              <a:ext uri="{FF2B5EF4-FFF2-40B4-BE49-F238E27FC236}">
                <a16:creationId xmlns:a16="http://schemas.microsoft.com/office/drawing/2014/main" id="{97D63E5A-779E-02CD-935D-CED774715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069" y="12662914"/>
            <a:ext cx="670658" cy="760907"/>
          </a:xfrm>
          <a:prstGeom prst="rect">
            <a:avLst/>
          </a:prstGeom>
        </p:spPr>
      </p:pic>
      <p:pic>
        <p:nvPicPr>
          <p:cNvPr id="24" name="Imagen 23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DE4FEF9B-F3EB-6109-8CE1-1AAA31B2C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59" y="13859001"/>
            <a:ext cx="849918" cy="721837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8F35BDB6-14CD-7EAA-FDA0-5F27E0DB1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016" y="15300078"/>
            <a:ext cx="712636" cy="71700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1A59D26F-6D76-F194-C1F7-0FEDB016CD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112" y="16790318"/>
            <a:ext cx="673911" cy="68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0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-3449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0531993" y="597368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069" y="5146934"/>
            <a:ext cx="670658" cy="760907"/>
          </a:xfrm>
          <a:prstGeom prst="rect">
            <a:avLst/>
          </a:prstGeom>
        </p:spPr>
      </p:pic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-3449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-3449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380647" y="5973689"/>
            <a:ext cx="132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59" y="5178943"/>
            <a:ext cx="849918" cy="721837"/>
          </a:xfrm>
          <a:prstGeom prst="rect">
            <a:avLst/>
          </a:prstGeom>
        </p:spPr>
      </p:pic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164302" y="5973689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016" y="5190839"/>
            <a:ext cx="712636" cy="717002"/>
          </a:xfrm>
          <a:prstGeom prst="rect">
            <a:avLst/>
          </a:prstGeom>
        </p:spPr>
      </p:pic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-3449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165639" y="5973689"/>
            <a:ext cx="135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112" y="5269912"/>
            <a:ext cx="673911" cy="684727"/>
          </a:xfrm>
          <a:prstGeom prst="rect">
            <a:avLst/>
          </a:prstGeom>
        </p:spPr>
      </p:pic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-3449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254233" y="5988206"/>
            <a:ext cx="88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149" y="5208853"/>
            <a:ext cx="794966" cy="62118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97581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258570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2C73C5D-5C1E-1EF7-B1D9-C53E00CDAD78}"/>
              </a:ext>
            </a:extLst>
          </p:cNvPr>
          <p:cNvSpPr/>
          <p:nvPr/>
        </p:nvSpPr>
        <p:spPr>
          <a:xfrm>
            <a:off x="17025883" y="0"/>
            <a:ext cx="4226643" cy="6854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5693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-3449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156807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151961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97581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110860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82F3E65-13C6-0478-EB67-056BF1C65C16}"/>
              </a:ext>
            </a:extLst>
          </p:cNvPr>
          <p:cNvSpPr/>
          <p:nvPr/>
        </p:nvSpPr>
        <p:spPr>
          <a:xfrm>
            <a:off x="17025883" y="0"/>
            <a:ext cx="4226643" cy="68545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" name="Imagen 17" descr="Una persona en frente de un local comercial&#10;&#10;Descripción generada automáticamente con confianza media">
            <a:extLst>
              <a:ext uri="{FF2B5EF4-FFF2-40B4-BE49-F238E27FC236}">
                <a16:creationId xmlns:a16="http://schemas.microsoft.com/office/drawing/2014/main" id="{423EE749-FE24-612D-3BB0-636E5593C2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64178"/>
            <a:ext cx="6299201" cy="4719648"/>
          </a:xfrm>
          <a:prstGeom prst="rect">
            <a:avLst/>
          </a:prstGeom>
          <a:ln w="952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55886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-3449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156807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151961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97581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110860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82F3E65-13C6-0478-EB67-056BF1C65C16}"/>
              </a:ext>
            </a:extLst>
          </p:cNvPr>
          <p:cNvSpPr/>
          <p:nvPr/>
        </p:nvSpPr>
        <p:spPr>
          <a:xfrm>
            <a:off x="17025883" y="0"/>
            <a:ext cx="4226643" cy="68545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Un bano con un inodoro&#10;&#10;Descripción generada automáticamente">
            <a:extLst>
              <a:ext uri="{FF2B5EF4-FFF2-40B4-BE49-F238E27FC236}">
                <a16:creationId xmlns:a16="http://schemas.microsoft.com/office/drawing/2014/main" id="{E2AE744C-9A5B-2E82-AD2C-38FD55135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7" y="873125"/>
            <a:ext cx="6299200" cy="4716462"/>
          </a:xfrm>
          <a:prstGeom prst="rect">
            <a:avLst/>
          </a:prstGeom>
          <a:ln w="9525">
            <a:solidFill>
              <a:schemeClr val="bg1"/>
            </a:solidFill>
          </a:ln>
        </p:spPr>
      </p:pic>
      <p:sp>
        <p:nvSpPr>
          <p:cNvPr id="26" name="GEROSER-B">
            <a:extLst>
              <a:ext uri="{FF2B5EF4-FFF2-40B4-BE49-F238E27FC236}">
                <a16:creationId xmlns:a16="http://schemas.microsoft.com/office/drawing/2014/main" id="{DEBB9294-E68C-B929-C980-F5C0432892E9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GEROSER-T">
            <a:extLst>
              <a:ext uri="{FF2B5EF4-FFF2-40B4-BE49-F238E27FC236}">
                <a16:creationId xmlns:a16="http://schemas.microsoft.com/office/drawing/2014/main" id="{237B4787-4183-F029-BCC2-F64A9C3F66DE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28" name="GEROSER-L" descr="Icono&#10;&#10;Descripción generada automáticamente">
            <a:extLst>
              <a:ext uri="{FF2B5EF4-FFF2-40B4-BE49-F238E27FC236}">
                <a16:creationId xmlns:a16="http://schemas.microsoft.com/office/drawing/2014/main" id="{94B983F1-AF9A-28F8-033C-320AD6AC1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29" name="DIAS DORADOS-B">
            <a:extLst>
              <a:ext uri="{FF2B5EF4-FFF2-40B4-BE49-F238E27FC236}">
                <a16:creationId xmlns:a16="http://schemas.microsoft.com/office/drawing/2014/main" id="{485289F6-44D2-E7F2-B04F-C148B8C393B0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SAN MIGUEL-B">
            <a:extLst>
              <a:ext uri="{FF2B5EF4-FFF2-40B4-BE49-F238E27FC236}">
                <a16:creationId xmlns:a16="http://schemas.microsoft.com/office/drawing/2014/main" id="{4B4F3C7D-915C-C91D-3E3E-8BE426D661BF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DIAS DORADOS-T">
            <a:extLst>
              <a:ext uri="{FF2B5EF4-FFF2-40B4-BE49-F238E27FC236}">
                <a16:creationId xmlns:a16="http://schemas.microsoft.com/office/drawing/2014/main" id="{1FFC5B4B-841A-46CF-8F57-5625A1F94641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35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EA6C3D24-8C73-A52C-40ED-DDE791BD3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37" name="SAN MIGUEL-T">
            <a:extLst>
              <a:ext uri="{FF2B5EF4-FFF2-40B4-BE49-F238E27FC236}">
                <a16:creationId xmlns:a16="http://schemas.microsoft.com/office/drawing/2014/main" id="{C4B133DE-C7A0-E9FD-5F1F-C7709DEED929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39" name="SAN MIGUEL-L" descr="Icono&#10;&#10;Descripción generada automáticamente">
            <a:extLst>
              <a:ext uri="{FF2B5EF4-FFF2-40B4-BE49-F238E27FC236}">
                <a16:creationId xmlns:a16="http://schemas.microsoft.com/office/drawing/2014/main" id="{8B7F0C7E-03C6-DE7F-AF3A-CDDEBB3CE4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41" name="CARIDAD-B">
            <a:extLst>
              <a:ext uri="{FF2B5EF4-FFF2-40B4-BE49-F238E27FC236}">
                <a16:creationId xmlns:a16="http://schemas.microsoft.com/office/drawing/2014/main" id="{28EBF042-D84E-9F8F-4126-CE0D6BEA68E5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3" name="CARIDAD-T">
            <a:extLst>
              <a:ext uri="{FF2B5EF4-FFF2-40B4-BE49-F238E27FC236}">
                <a16:creationId xmlns:a16="http://schemas.microsoft.com/office/drawing/2014/main" id="{24A09C10-DE7D-DBFE-D441-07F158AC2792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45" name="CARIDAD-L">
            <a:extLst>
              <a:ext uri="{FF2B5EF4-FFF2-40B4-BE49-F238E27FC236}">
                <a16:creationId xmlns:a16="http://schemas.microsoft.com/office/drawing/2014/main" id="{00637A40-91E8-477D-9C73-0BCA42993E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98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-3449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156807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151961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97581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110860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82F3E65-13C6-0478-EB67-056BF1C65C16}"/>
              </a:ext>
            </a:extLst>
          </p:cNvPr>
          <p:cNvSpPr/>
          <p:nvPr/>
        </p:nvSpPr>
        <p:spPr>
          <a:xfrm>
            <a:off x="17025883" y="0"/>
            <a:ext cx="4226643" cy="68545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Imagen 15" descr="Una cama en una habitación&#10;&#10;Descripción generada automáticamente">
            <a:extLst>
              <a:ext uri="{FF2B5EF4-FFF2-40B4-BE49-F238E27FC236}">
                <a16:creationId xmlns:a16="http://schemas.microsoft.com/office/drawing/2014/main" id="{2A2E8653-508C-B50A-4265-94B5B2160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73125"/>
            <a:ext cx="6299201" cy="4678888"/>
          </a:xfrm>
          <a:prstGeom prst="rect">
            <a:avLst/>
          </a:prstGeom>
          <a:ln w="9525">
            <a:solidFill>
              <a:schemeClr val="bg1"/>
            </a:solidFill>
          </a:ln>
        </p:spPr>
      </p:pic>
      <p:sp>
        <p:nvSpPr>
          <p:cNvPr id="14" name="GEROSER-B">
            <a:extLst>
              <a:ext uri="{FF2B5EF4-FFF2-40B4-BE49-F238E27FC236}">
                <a16:creationId xmlns:a16="http://schemas.microsoft.com/office/drawing/2014/main" id="{46E83F34-3D18-E7D9-F7D1-41FE9821DCC9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GEROSER-T">
            <a:extLst>
              <a:ext uri="{FF2B5EF4-FFF2-40B4-BE49-F238E27FC236}">
                <a16:creationId xmlns:a16="http://schemas.microsoft.com/office/drawing/2014/main" id="{AFE8409F-3609-08DE-EDCA-7588C71882C9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9" name="GEROSER-L" descr="Icono&#10;&#10;Descripción generada automáticamente">
            <a:extLst>
              <a:ext uri="{FF2B5EF4-FFF2-40B4-BE49-F238E27FC236}">
                <a16:creationId xmlns:a16="http://schemas.microsoft.com/office/drawing/2014/main" id="{A1886D91-A9B7-68A0-56BD-C23F8BA1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20" name="DIAS DORADOS-B">
            <a:extLst>
              <a:ext uri="{FF2B5EF4-FFF2-40B4-BE49-F238E27FC236}">
                <a16:creationId xmlns:a16="http://schemas.microsoft.com/office/drawing/2014/main" id="{B8F349EE-FAB0-E1A8-FA72-36D6CE77BEBC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SAN MIGUEL-B">
            <a:extLst>
              <a:ext uri="{FF2B5EF4-FFF2-40B4-BE49-F238E27FC236}">
                <a16:creationId xmlns:a16="http://schemas.microsoft.com/office/drawing/2014/main" id="{D3B65963-80AD-A761-0A47-40306FA6F7A0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DIAS DORADOS-T">
            <a:extLst>
              <a:ext uri="{FF2B5EF4-FFF2-40B4-BE49-F238E27FC236}">
                <a16:creationId xmlns:a16="http://schemas.microsoft.com/office/drawing/2014/main" id="{48652CD2-5DD0-2A78-50E7-0D628C8A4CE2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3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88A553B4-EA0A-E0C2-ED07-EBBDF5B925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4" name="SAN MIGUEL-T">
            <a:extLst>
              <a:ext uri="{FF2B5EF4-FFF2-40B4-BE49-F238E27FC236}">
                <a16:creationId xmlns:a16="http://schemas.microsoft.com/office/drawing/2014/main" id="{D6B03112-31C3-6651-06CB-D67C5A397795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5" name="SAN MIGUEL-L" descr="Icono&#10;&#10;Descripción generada automáticamente">
            <a:extLst>
              <a:ext uri="{FF2B5EF4-FFF2-40B4-BE49-F238E27FC236}">
                <a16:creationId xmlns:a16="http://schemas.microsoft.com/office/drawing/2014/main" id="{BFC76BE7-0BB1-4757-421E-2A1C82C903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6" name="CARIDAD-B">
            <a:extLst>
              <a:ext uri="{FF2B5EF4-FFF2-40B4-BE49-F238E27FC236}">
                <a16:creationId xmlns:a16="http://schemas.microsoft.com/office/drawing/2014/main" id="{79845D8F-EE63-9609-288B-D9B089079396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CARIDAD-T">
            <a:extLst>
              <a:ext uri="{FF2B5EF4-FFF2-40B4-BE49-F238E27FC236}">
                <a16:creationId xmlns:a16="http://schemas.microsoft.com/office/drawing/2014/main" id="{B8C9148F-B8CB-2924-A5D2-D6ECDEE9C06B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8" name="CARIDAD-L">
            <a:extLst>
              <a:ext uri="{FF2B5EF4-FFF2-40B4-BE49-F238E27FC236}">
                <a16:creationId xmlns:a16="http://schemas.microsoft.com/office/drawing/2014/main" id="{74342484-0B68-FB3C-DD44-4E11CCF42A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86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-3449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156807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151961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97581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110860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82F3E65-13C6-0478-EB67-056BF1C65C16}"/>
              </a:ext>
            </a:extLst>
          </p:cNvPr>
          <p:cNvSpPr/>
          <p:nvPr/>
        </p:nvSpPr>
        <p:spPr>
          <a:xfrm>
            <a:off x="17025883" y="0"/>
            <a:ext cx="4226643" cy="68545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Imagen 15" descr="Imagen que contiene piso, interior, cuarto, edificio&#10;&#10;Descripción generada automáticamente">
            <a:extLst>
              <a:ext uri="{FF2B5EF4-FFF2-40B4-BE49-F238E27FC236}">
                <a16:creationId xmlns:a16="http://schemas.microsoft.com/office/drawing/2014/main" id="{173845F5-56D1-D7B7-3BC0-8F77C1400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 w="9525">
            <a:solidFill>
              <a:schemeClr val="bg1"/>
            </a:solidFill>
          </a:ln>
        </p:spPr>
      </p:pic>
      <p:sp>
        <p:nvSpPr>
          <p:cNvPr id="14" name="GEROSER-B">
            <a:extLst>
              <a:ext uri="{FF2B5EF4-FFF2-40B4-BE49-F238E27FC236}">
                <a16:creationId xmlns:a16="http://schemas.microsoft.com/office/drawing/2014/main" id="{1626C402-E4C4-BB7D-AF46-8D0DFE42A9A6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GEROSER-T">
            <a:extLst>
              <a:ext uri="{FF2B5EF4-FFF2-40B4-BE49-F238E27FC236}">
                <a16:creationId xmlns:a16="http://schemas.microsoft.com/office/drawing/2014/main" id="{FDA89BC7-81A4-D2DB-1048-9169673CC20A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9" name="GEROSER-L" descr="Icono&#10;&#10;Descripción generada automáticamente">
            <a:extLst>
              <a:ext uri="{FF2B5EF4-FFF2-40B4-BE49-F238E27FC236}">
                <a16:creationId xmlns:a16="http://schemas.microsoft.com/office/drawing/2014/main" id="{AC6F9E67-A082-F6DA-BABE-6793A66EC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20" name="DIAS DORADOS-B">
            <a:extLst>
              <a:ext uri="{FF2B5EF4-FFF2-40B4-BE49-F238E27FC236}">
                <a16:creationId xmlns:a16="http://schemas.microsoft.com/office/drawing/2014/main" id="{71C4D195-80C6-19EA-680C-79B6A5D564FD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SAN MIGUEL-B">
            <a:extLst>
              <a:ext uri="{FF2B5EF4-FFF2-40B4-BE49-F238E27FC236}">
                <a16:creationId xmlns:a16="http://schemas.microsoft.com/office/drawing/2014/main" id="{BEEEA456-3560-870F-E4D7-210E5066ABE5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DIAS DORADOS-T">
            <a:extLst>
              <a:ext uri="{FF2B5EF4-FFF2-40B4-BE49-F238E27FC236}">
                <a16:creationId xmlns:a16="http://schemas.microsoft.com/office/drawing/2014/main" id="{51AAB74A-4E74-A332-117C-E52C58E93533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3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790D674C-C43F-F5EE-E5F0-0DB7E47F66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4" name="SAN MIGUEL-T">
            <a:extLst>
              <a:ext uri="{FF2B5EF4-FFF2-40B4-BE49-F238E27FC236}">
                <a16:creationId xmlns:a16="http://schemas.microsoft.com/office/drawing/2014/main" id="{BF98069C-717B-3FDC-6BF7-28021C61C29E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5" name="SAN MIGUEL-L" descr="Icono&#10;&#10;Descripción generada automáticamente">
            <a:extLst>
              <a:ext uri="{FF2B5EF4-FFF2-40B4-BE49-F238E27FC236}">
                <a16:creationId xmlns:a16="http://schemas.microsoft.com/office/drawing/2014/main" id="{0A7431F1-F424-9348-20A3-AB5DBF1641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6" name="CARIDAD-B">
            <a:extLst>
              <a:ext uri="{FF2B5EF4-FFF2-40B4-BE49-F238E27FC236}">
                <a16:creationId xmlns:a16="http://schemas.microsoft.com/office/drawing/2014/main" id="{7C18A28E-3042-83B6-85BD-A2B51F2E841A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CARIDAD-T">
            <a:extLst>
              <a:ext uri="{FF2B5EF4-FFF2-40B4-BE49-F238E27FC236}">
                <a16:creationId xmlns:a16="http://schemas.microsoft.com/office/drawing/2014/main" id="{BFF7FB58-AAA9-C703-8F45-5220AE69A2E1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8" name="CARIDAD-L">
            <a:extLst>
              <a:ext uri="{FF2B5EF4-FFF2-40B4-BE49-F238E27FC236}">
                <a16:creationId xmlns:a16="http://schemas.microsoft.com/office/drawing/2014/main" id="{464C0036-08FB-A698-C469-0869A4E2F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0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-3449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156807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151961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97581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110860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82F3E65-13C6-0478-EB67-056BF1C65C16}"/>
              </a:ext>
            </a:extLst>
          </p:cNvPr>
          <p:cNvSpPr/>
          <p:nvPr/>
        </p:nvSpPr>
        <p:spPr>
          <a:xfrm>
            <a:off x="17025883" y="0"/>
            <a:ext cx="4226643" cy="68545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Imagen 15" descr="Una sala de estar&#10;&#10;Descripción generada automáticamente con confianza media">
            <a:extLst>
              <a:ext uri="{FF2B5EF4-FFF2-40B4-BE49-F238E27FC236}">
                <a16:creationId xmlns:a16="http://schemas.microsoft.com/office/drawing/2014/main" id="{665160C6-6649-FFA1-6089-78A42345F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 w="9525">
            <a:solidFill>
              <a:schemeClr val="bg1"/>
            </a:solidFill>
          </a:ln>
        </p:spPr>
      </p:pic>
      <p:sp>
        <p:nvSpPr>
          <p:cNvPr id="14" name="GEROSER-B">
            <a:extLst>
              <a:ext uri="{FF2B5EF4-FFF2-40B4-BE49-F238E27FC236}">
                <a16:creationId xmlns:a16="http://schemas.microsoft.com/office/drawing/2014/main" id="{DDACD1C2-81BF-75B4-D2AA-9B3EEC632324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GEROSER-T">
            <a:extLst>
              <a:ext uri="{FF2B5EF4-FFF2-40B4-BE49-F238E27FC236}">
                <a16:creationId xmlns:a16="http://schemas.microsoft.com/office/drawing/2014/main" id="{56DA81FD-42E9-EA53-A5B1-6500B326D883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9" name="GEROSER-L" descr="Icono&#10;&#10;Descripción generada automáticamente">
            <a:extLst>
              <a:ext uri="{FF2B5EF4-FFF2-40B4-BE49-F238E27FC236}">
                <a16:creationId xmlns:a16="http://schemas.microsoft.com/office/drawing/2014/main" id="{F0F087E7-DE82-B68A-0EAB-18031669B4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20" name="DIAS DORADOS-B">
            <a:extLst>
              <a:ext uri="{FF2B5EF4-FFF2-40B4-BE49-F238E27FC236}">
                <a16:creationId xmlns:a16="http://schemas.microsoft.com/office/drawing/2014/main" id="{9EDC1B87-6A97-6218-13F3-B2395133E8E0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SAN MIGUEL-B">
            <a:extLst>
              <a:ext uri="{FF2B5EF4-FFF2-40B4-BE49-F238E27FC236}">
                <a16:creationId xmlns:a16="http://schemas.microsoft.com/office/drawing/2014/main" id="{76E00A31-E420-8A39-1154-A8A9A583B4F4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DIAS DORADOS-T">
            <a:extLst>
              <a:ext uri="{FF2B5EF4-FFF2-40B4-BE49-F238E27FC236}">
                <a16:creationId xmlns:a16="http://schemas.microsoft.com/office/drawing/2014/main" id="{6DF04564-E01D-7C51-57EE-5CC79D488529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3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469E1B42-656D-A96F-71FE-EBF6A3CFE0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4" name="SAN MIGUEL-T">
            <a:extLst>
              <a:ext uri="{FF2B5EF4-FFF2-40B4-BE49-F238E27FC236}">
                <a16:creationId xmlns:a16="http://schemas.microsoft.com/office/drawing/2014/main" id="{2BBEDAFD-A8F6-1BF2-0B2C-2BD52FA6EC8D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5" name="SAN MIGUEL-L" descr="Icono&#10;&#10;Descripción generada automáticamente">
            <a:extLst>
              <a:ext uri="{FF2B5EF4-FFF2-40B4-BE49-F238E27FC236}">
                <a16:creationId xmlns:a16="http://schemas.microsoft.com/office/drawing/2014/main" id="{633BFAEE-9E15-027A-16D0-C1F4F2F753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6" name="CARIDAD-B">
            <a:extLst>
              <a:ext uri="{FF2B5EF4-FFF2-40B4-BE49-F238E27FC236}">
                <a16:creationId xmlns:a16="http://schemas.microsoft.com/office/drawing/2014/main" id="{486AF490-AEC0-3D48-CA33-052755E5721D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CARIDAD-T">
            <a:extLst>
              <a:ext uri="{FF2B5EF4-FFF2-40B4-BE49-F238E27FC236}">
                <a16:creationId xmlns:a16="http://schemas.microsoft.com/office/drawing/2014/main" id="{11275F30-ED01-2830-23EC-238022237543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8" name="CARIDAD-L">
            <a:extLst>
              <a:ext uri="{FF2B5EF4-FFF2-40B4-BE49-F238E27FC236}">
                <a16:creationId xmlns:a16="http://schemas.microsoft.com/office/drawing/2014/main" id="{334269DD-4EDA-C6D1-1623-D2F86D6FA3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47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-3449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156807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151961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97581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110860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82F3E65-13C6-0478-EB67-056BF1C65C16}"/>
              </a:ext>
            </a:extLst>
          </p:cNvPr>
          <p:cNvSpPr/>
          <p:nvPr/>
        </p:nvSpPr>
        <p:spPr>
          <a:xfrm>
            <a:off x="17025883" y="0"/>
            <a:ext cx="4226643" cy="68545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Imagen 15" descr="Un grupo de personas sentadas en una banca&#10;&#10;Descripción generada automáticamente">
            <a:extLst>
              <a:ext uri="{FF2B5EF4-FFF2-40B4-BE49-F238E27FC236}">
                <a16:creationId xmlns:a16="http://schemas.microsoft.com/office/drawing/2014/main" id="{6CD8553B-61D6-5B3E-24DB-F5BAE2AD4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" name="GEROSER-B">
            <a:extLst>
              <a:ext uri="{FF2B5EF4-FFF2-40B4-BE49-F238E27FC236}">
                <a16:creationId xmlns:a16="http://schemas.microsoft.com/office/drawing/2014/main" id="{D85954CB-84A1-C7EB-B0C6-53A62EA7DDC5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GEROSER-T">
            <a:extLst>
              <a:ext uri="{FF2B5EF4-FFF2-40B4-BE49-F238E27FC236}">
                <a16:creationId xmlns:a16="http://schemas.microsoft.com/office/drawing/2014/main" id="{C770355B-8B5A-C007-8D6D-E929254A2D35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9" name="GEROSER-L" descr="Icono&#10;&#10;Descripción generada automáticamente">
            <a:extLst>
              <a:ext uri="{FF2B5EF4-FFF2-40B4-BE49-F238E27FC236}">
                <a16:creationId xmlns:a16="http://schemas.microsoft.com/office/drawing/2014/main" id="{D09A6EF3-5490-15A8-545F-5E00DE899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20" name="DIAS DORADOS-B">
            <a:extLst>
              <a:ext uri="{FF2B5EF4-FFF2-40B4-BE49-F238E27FC236}">
                <a16:creationId xmlns:a16="http://schemas.microsoft.com/office/drawing/2014/main" id="{1DF83ED1-EC38-E9C6-648E-60FE106ACC76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SAN MIGUEL-B">
            <a:extLst>
              <a:ext uri="{FF2B5EF4-FFF2-40B4-BE49-F238E27FC236}">
                <a16:creationId xmlns:a16="http://schemas.microsoft.com/office/drawing/2014/main" id="{635A1A6D-71D6-793B-CAA1-D9FF7FF2D3E5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DIAS DORADOS-T">
            <a:extLst>
              <a:ext uri="{FF2B5EF4-FFF2-40B4-BE49-F238E27FC236}">
                <a16:creationId xmlns:a16="http://schemas.microsoft.com/office/drawing/2014/main" id="{80119AAE-E235-45C0-20C9-3711DB703C77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3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FCA38092-5936-976D-1F50-92910D9B2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4" name="SAN MIGUEL-T">
            <a:extLst>
              <a:ext uri="{FF2B5EF4-FFF2-40B4-BE49-F238E27FC236}">
                <a16:creationId xmlns:a16="http://schemas.microsoft.com/office/drawing/2014/main" id="{12EC6407-3868-77BC-2223-8EECA0E3A699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5" name="SAN MIGUEL-L" descr="Icono&#10;&#10;Descripción generada automáticamente">
            <a:extLst>
              <a:ext uri="{FF2B5EF4-FFF2-40B4-BE49-F238E27FC236}">
                <a16:creationId xmlns:a16="http://schemas.microsoft.com/office/drawing/2014/main" id="{64849B76-1AFF-EF25-0619-C3F067F77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6" name="CARIDAD-B">
            <a:extLst>
              <a:ext uri="{FF2B5EF4-FFF2-40B4-BE49-F238E27FC236}">
                <a16:creationId xmlns:a16="http://schemas.microsoft.com/office/drawing/2014/main" id="{3151230B-F929-6556-2CC5-96AA0E060561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CARIDAD-T">
            <a:extLst>
              <a:ext uri="{FF2B5EF4-FFF2-40B4-BE49-F238E27FC236}">
                <a16:creationId xmlns:a16="http://schemas.microsoft.com/office/drawing/2014/main" id="{EC453774-66E4-5705-41B5-04F39FCE13E1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8" name="CARIDAD-L">
            <a:extLst>
              <a:ext uri="{FF2B5EF4-FFF2-40B4-BE49-F238E27FC236}">
                <a16:creationId xmlns:a16="http://schemas.microsoft.com/office/drawing/2014/main" id="{126C0595-4A8C-003B-6F64-044DAC6E8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34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3449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148978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124643"/>
            <a:ext cx="478323" cy="486000"/>
          </a:xfrm>
          <a:prstGeom prst="rect">
            <a:avLst/>
          </a:prstGeom>
        </p:spPr>
      </p:pic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11925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Imagen que contiene edificio, exterior, vivo, casa&#10;&#10;Descripción generada automáticamente">
            <a:extLst>
              <a:ext uri="{FF2B5EF4-FFF2-40B4-BE49-F238E27FC236}">
                <a16:creationId xmlns:a16="http://schemas.microsoft.com/office/drawing/2014/main" id="{F1C114DE-165F-4905-DFBB-765B6E3570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73124"/>
            <a:ext cx="6299200" cy="472440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55785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3449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148978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124643"/>
            <a:ext cx="478323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11925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 par de personas sentadas en una sala&#10;&#10;Descripción generada automáticamente con confianza media">
            <a:extLst>
              <a:ext uri="{FF2B5EF4-FFF2-40B4-BE49-F238E27FC236}">
                <a16:creationId xmlns:a16="http://schemas.microsoft.com/office/drawing/2014/main" id="{1CF406D3-464F-2080-F3B8-5AAC62865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608" y="869792"/>
            <a:ext cx="6288129" cy="47160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1" name="GEROSER-B">
            <a:extLst>
              <a:ext uri="{FF2B5EF4-FFF2-40B4-BE49-F238E27FC236}">
                <a16:creationId xmlns:a16="http://schemas.microsoft.com/office/drawing/2014/main" id="{5BE70E29-7A7C-5A25-A6AB-817D42B733D6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GEROSER-T">
            <a:extLst>
              <a:ext uri="{FF2B5EF4-FFF2-40B4-BE49-F238E27FC236}">
                <a16:creationId xmlns:a16="http://schemas.microsoft.com/office/drawing/2014/main" id="{EAB463DA-0232-AD19-6975-AA38EDBC0B25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35" name="GEROSER-L" descr="Icono&#10;&#10;Descripción generada automáticamente">
            <a:extLst>
              <a:ext uri="{FF2B5EF4-FFF2-40B4-BE49-F238E27FC236}">
                <a16:creationId xmlns:a16="http://schemas.microsoft.com/office/drawing/2014/main" id="{D0975A60-8D0B-8B04-2743-58B9A42B7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37" name="DIAS DORADOS-B">
            <a:extLst>
              <a:ext uri="{FF2B5EF4-FFF2-40B4-BE49-F238E27FC236}">
                <a16:creationId xmlns:a16="http://schemas.microsoft.com/office/drawing/2014/main" id="{FD64D0A4-4181-FC8A-6432-10324B190516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SAN MIGUEL-B">
            <a:extLst>
              <a:ext uri="{FF2B5EF4-FFF2-40B4-BE49-F238E27FC236}">
                <a16:creationId xmlns:a16="http://schemas.microsoft.com/office/drawing/2014/main" id="{75CE1DD6-609E-C3D8-3817-2A402E0500A8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DIAS DORADOS-T">
            <a:extLst>
              <a:ext uri="{FF2B5EF4-FFF2-40B4-BE49-F238E27FC236}">
                <a16:creationId xmlns:a16="http://schemas.microsoft.com/office/drawing/2014/main" id="{72F84C0C-C445-ED5F-9E5E-1E58A2E62C8F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43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5D9CF0D2-0C40-1AD7-990D-71CD1E1D12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45" name="SAN MIGUEL-T">
            <a:extLst>
              <a:ext uri="{FF2B5EF4-FFF2-40B4-BE49-F238E27FC236}">
                <a16:creationId xmlns:a16="http://schemas.microsoft.com/office/drawing/2014/main" id="{6234225F-4F6D-9436-C096-B3478951A652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46" name="SAN MIGUEL-L" descr="Icono&#10;&#10;Descripción generada automáticamente">
            <a:extLst>
              <a:ext uri="{FF2B5EF4-FFF2-40B4-BE49-F238E27FC236}">
                <a16:creationId xmlns:a16="http://schemas.microsoft.com/office/drawing/2014/main" id="{4C7A9122-6220-B575-F643-C7BD3DC211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47" name="DOÑA ROSA-B">
            <a:extLst>
              <a:ext uri="{FF2B5EF4-FFF2-40B4-BE49-F238E27FC236}">
                <a16:creationId xmlns:a16="http://schemas.microsoft.com/office/drawing/2014/main" id="{62E5A96E-5A69-9F7C-C54D-87B90CF3A842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9" name="DOÑA CARMEN-T">
            <a:extLst>
              <a:ext uri="{FF2B5EF4-FFF2-40B4-BE49-F238E27FC236}">
                <a16:creationId xmlns:a16="http://schemas.microsoft.com/office/drawing/2014/main" id="{A45E356E-F92A-A646-C3D7-85C7927A3A78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51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D59908E4-972B-58BC-F924-E760186C2E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38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3449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148978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124643"/>
            <a:ext cx="478323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11925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 comedor con una mesa de madera&#10;&#10;Descripción generada automáticamente con confianza media">
            <a:extLst>
              <a:ext uri="{FF2B5EF4-FFF2-40B4-BE49-F238E27FC236}">
                <a16:creationId xmlns:a16="http://schemas.microsoft.com/office/drawing/2014/main" id="{7ECA7C82-F833-D6BA-073E-C8FB43D11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793ABCCC-7072-5A4E-CF60-051A5408752B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EA20468E-A869-C958-9922-3872F5069CB5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393E36AA-182B-2D01-A5A6-B5DB10C43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DIAS DORADOS-B">
            <a:extLst>
              <a:ext uri="{FF2B5EF4-FFF2-40B4-BE49-F238E27FC236}">
                <a16:creationId xmlns:a16="http://schemas.microsoft.com/office/drawing/2014/main" id="{1861E73B-6E4F-3529-3355-B75D0EBB967E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B">
            <a:extLst>
              <a:ext uri="{FF2B5EF4-FFF2-40B4-BE49-F238E27FC236}">
                <a16:creationId xmlns:a16="http://schemas.microsoft.com/office/drawing/2014/main" id="{621884B3-EF5F-E11A-B244-794A87889DDC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DIAS DORADOS-T">
            <a:extLst>
              <a:ext uri="{FF2B5EF4-FFF2-40B4-BE49-F238E27FC236}">
                <a16:creationId xmlns:a16="http://schemas.microsoft.com/office/drawing/2014/main" id="{D5098133-F3E1-E08A-BE82-E6C089BB4951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2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6094AC62-5E73-47DF-1C18-D92885D48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3" name="SAN MIGUEL-T">
            <a:extLst>
              <a:ext uri="{FF2B5EF4-FFF2-40B4-BE49-F238E27FC236}">
                <a16:creationId xmlns:a16="http://schemas.microsoft.com/office/drawing/2014/main" id="{0C275F09-EBAD-E330-09BB-C544B6D83DE5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4" name="SAN MIGUEL-L" descr="Icono&#10;&#10;Descripción generada automáticamente">
            <a:extLst>
              <a:ext uri="{FF2B5EF4-FFF2-40B4-BE49-F238E27FC236}">
                <a16:creationId xmlns:a16="http://schemas.microsoft.com/office/drawing/2014/main" id="{AEEA9793-1BDF-C771-C01A-393AC1DA3E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4DDD44DD-E8BF-1808-081E-EDF1CE87708F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29551838-68BA-0E16-22B2-24E9D44CA705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767420F3-E0DF-B9CF-4270-6A478A2E59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91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3449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148978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124643"/>
            <a:ext cx="478323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11925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a cama en una habitación&#10;&#10;Descripción generada automáticamente con confianza media">
            <a:extLst>
              <a:ext uri="{FF2B5EF4-FFF2-40B4-BE49-F238E27FC236}">
                <a16:creationId xmlns:a16="http://schemas.microsoft.com/office/drawing/2014/main" id="{C1E8CEF8-0C01-7F9A-0691-E86E7B67D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83CB78C0-0060-D41D-FB57-5359A0F05A4A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2D18DA64-9F5F-18D1-7F04-775463FA76D5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01D038ED-22B7-6B42-06C2-671BA2C20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DIAS DORADOS-B">
            <a:extLst>
              <a:ext uri="{FF2B5EF4-FFF2-40B4-BE49-F238E27FC236}">
                <a16:creationId xmlns:a16="http://schemas.microsoft.com/office/drawing/2014/main" id="{1FAD5123-D004-062A-9ABA-70D2CBE735A8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B">
            <a:extLst>
              <a:ext uri="{FF2B5EF4-FFF2-40B4-BE49-F238E27FC236}">
                <a16:creationId xmlns:a16="http://schemas.microsoft.com/office/drawing/2014/main" id="{89320DC5-B6D7-ADAC-C804-2368D6053B3E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DIAS DORADOS-T">
            <a:extLst>
              <a:ext uri="{FF2B5EF4-FFF2-40B4-BE49-F238E27FC236}">
                <a16:creationId xmlns:a16="http://schemas.microsoft.com/office/drawing/2014/main" id="{1150245C-5281-3E7C-AA39-05AF5D716665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2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90FE2C94-F4BA-06DB-0557-EC98B4A762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3" name="SAN MIGUEL-T">
            <a:extLst>
              <a:ext uri="{FF2B5EF4-FFF2-40B4-BE49-F238E27FC236}">
                <a16:creationId xmlns:a16="http://schemas.microsoft.com/office/drawing/2014/main" id="{CB821572-9B9E-FD9E-6A89-62081A072F0F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4" name="SAN MIGUEL-L" descr="Icono&#10;&#10;Descripción generada automáticamente">
            <a:extLst>
              <a:ext uri="{FF2B5EF4-FFF2-40B4-BE49-F238E27FC236}">
                <a16:creationId xmlns:a16="http://schemas.microsoft.com/office/drawing/2014/main" id="{5507A6FA-C672-D188-A82C-12BC65E827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00E3E5C9-A011-CADB-CDB0-858C3A49A4A0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080DAE72-76B1-AB2B-AB0F-0F47AB1A5D6C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6AE2C57-10E9-2E0E-E3A8-D166CF92C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40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3449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148978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124643"/>
            <a:ext cx="478323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11925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Imagen que contiene interior, sostener, mujer, edificio&#10;&#10;Descripción generada automáticamente">
            <a:extLst>
              <a:ext uri="{FF2B5EF4-FFF2-40B4-BE49-F238E27FC236}">
                <a16:creationId xmlns:a16="http://schemas.microsoft.com/office/drawing/2014/main" id="{18E3A49D-7C55-23CD-7B2D-0A46AEF3B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074" y="874591"/>
            <a:ext cx="6286663" cy="47149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6B832BEF-EBB6-E3CF-B9D5-BF58DA0E38F7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60C96DD0-F122-3FC9-CD55-114372C61C5F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E4E21857-9B74-6696-45EA-B92CCC982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DIAS DORADOS-B">
            <a:extLst>
              <a:ext uri="{FF2B5EF4-FFF2-40B4-BE49-F238E27FC236}">
                <a16:creationId xmlns:a16="http://schemas.microsoft.com/office/drawing/2014/main" id="{FC471AD4-FB9B-5765-71C2-F1061201CAA8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B">
            <a:extLst>
              <a:ext uri="{FF2B5EF4-FFF2-40B4-BE49-F238E27FC236}">
                <a16:creationId xmlns:a16="http://schemas.microsoft.com/office/drawing/2014/main" id="{9D039F79-DA58-A2D3-6174-463E4E84E646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DIAS DORADOS-T">
            <a:extLst>
              <a:ext uri="{FF2B5EF4-FFF2-40B4-BE49-F238E27FC236}">
                <a16:creationId xmlns:a16="http://schemas.microsoft.com/office/drawing/2014/main" id="{C0604714-7D60-5486-3F3E-DC380AAD93E5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2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5BCA6742-6DF1-3C65-8048-9AC80A4FE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3" name="SAN MIGUEL-T">
            <a:extLst>
              <a:ext uri="{FF2B5EF4-FFF2-40B4-BE49-F238E27FC236}">
                <a16:creationId xmlns:a16="http://schemas.microsoft.com/office/drawing/2014/main" id="{46BAF708-C66A-9F78-D471-53BBE95E52AD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4" name="SAN MIGUEL-L" descr="Icono&#10;&#10;Descripción generada automáticamente">
            <a:extLst>
              <a:ext uri="{FF2B5EF4-FFF2-40B4-BE49-F238E27FC236}">
                <a16:creationId xmlns:a16="http://schemas.microsoft.com/office/drawing/2014/main" id="{A21B5EA2-1FC8-165B-9A73-D3D0007588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B9B8E8F2-7D89-5F72-3C7B-38EC273DCC11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B4986B3B-DFCE-3F9B-5737-9A6CE32838B2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0E2BF25F-36F2-CA63-E07D-680413583F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01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3449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148978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124643"/>
            <a:ext cx="478323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533462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11925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 bano con un inodoro&#10;&#10;Descripción generada automáticamente con confianza media">
            <a:extLst>
              <a:ext uri="{FF2B5EF4-FFF2-40B4-BE49-F238E27FC236}">
                <a16:creationId xmlns:a16="http://schemas.microsoft.com/office/drawing/2014/main" id="{A3DD10CD-C48B-F41B-2DDF-F363788C1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B0731007-C830-26C3-7F64-9A63699DA96E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F6569D1F-1807-43A0-D4D4-1018EDFC69B7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F6EC78D4-1B26-350A-66FF-CC3594A53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DIAS DORADOS-B">
            <a:extLst>
              <a:ext uri="{FF2B5EF4-FFF2-40B4-BE49-F238E27FC236}">
                <a16:creationId xmlns:a16="http://schemas.microsoft.com/office/drawing/2014/main" id="{AB236951-EFAB-B1AE-23E6-D00D077A1A2A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B">
            <a:extLst>
              <a:ext uri="{FF2B5EF4-FFF2-40B4-BE49-F238E27FC236}">
                <a16:creationId xmlns:a16="http://schemas.microsoft.com/office/drawing/2014/main" id="{788FE847-007A-0197-825C-ED57DBDCB61B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DIAS DORADOS-T">
            <a:extLst>
              <a:ext uri="{FF2B5EF4-FFF2-40B4-BE49-F238E27FC236}">
                <a16:creationId xmlns:a16="http://schemas.microsoft.com/office/drawing/2014/main" id="{2F8E35C7-2955-225C-8576-084675C90658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2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4CD06DB8-824F-33EB-C1DD-3D165AB954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3" name="SAN MIGUEL-T">
            <a:extLst>
              <a:ext uri="{FF2B5EF4-FFF2-40B4-BE49-F238E27FC236}">
                <a16:creationId xmlns:a16="http://schemas.microsoft.com/office/drawing/2014/main" id="{E6E71BAB-F455-5E81-8ED4-5E3ACEB2BF03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4" name="SAN MIGUEL-L" descr="Icono&#10;&#10;Descripción generada automáticamente">
            <a:extLst>
              <a:ext uri="{FF2B5EF4-FFF2-40B4-BE49-F238E27FC236}">
                <a16:creationId xmlns:a16="http://schemas.microsoft.com/office/drawing/2014/main" id="{CB20FAD3-D582-E6CF-0151-D7EF9467E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F2D07E24-3701-33E3-021E-A5AFFA6AB57F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37F97D5D-0F1F-684E-A2CD-99C1DC85CF53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16A87798-7753-4B59-B024-E4206638BD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0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3449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148978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124643"/>
            <a:ext cx="483041" cy="486000"/>
          </a:xfrm>
          <a:prstGeom prst="rect">
            <a:avLst/>
          </a:prstGeom>
        </p:spPr>
      </p:pic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14290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Casa en frente de un coche&#10;&#10;Descripción generada automáticamente con confianza baja">
            <a:extLst>
              <a:ext uri="{FF2B5EF4-FFF2-40B4-BE49-F238E27FC236}">
                <a16:creationId xmlns:a16="http://schemas.microsoft.com/office/drawing/2014/main" id="{2A0B1017-1724-1594-97CD-5EBB5EEB9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716" y="873125"/>
            <a:ext cx="6291022" cy="471646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04307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3449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148978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124643"/>
            <a:ext cx="483041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14290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 par de personas sentadas en una sala&#10;&#10;Descripción generada automáticamente con confianza media">
            <a:extLst>
              <a:ext uri="{FF2B5EF4-FFF2-40B4-BE49-F238E27FC236}">
                <a16:creationId xmlns:a16="http://schemas.microsoft.com/office/drawing/2014/main" id="{58665C84-2401-D37B-1624-7E72DC10EF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948" y="887995"/>
            <a:ext cx="6268790" cy="470159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31B8F116-0094-5514-EC37-EA6A727BD892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288A5F2D-2376-87A3-765F-6B6D07C007E9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BF2EE332-CEE3-D87D-6F60-31C6E89531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DIAS DORADOS-B">
            <a:extLst>
              <a:ext uri="{FF2B5EF4-FFF2-40B4-BE49-F238E27FC236}">
                <a16:creationId xmlns:a16="http://schemas.microsoft.com/office/drawing/2014/main" id="{CC6DE2DC-A3CF-9B99-43AD-A7C45A2F6A9B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DIAS DORADOS-T">
            <a:extLst>
              <a:ext uri="{FF2B5EF4-FFF2-40B4-BE49-F238E27FC236}">
                <a16:creationId xmlns:a16="http://schemas.microsoft.com/office/drawing/2014/main" id="{0937DC0E-ADFF-9AD3-0326-EF227FD34B7B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1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9E46C986-F301-6A06-7247-FB4D59464E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B4262309-5513-A456-A5C4-F074FD2BC693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80F738A9-BE89-12EB-F696-9C0D6796F1A0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753EFF84-694A-0C21-39E5-038DA9E317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52ADEEA3-68EE-3BEE-C227-BFD5D8BCBE04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29B30B57-D9B4-C6A0-7D98-F6AA0217338F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00649EFD-034C-6897-8D00-342536BFE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96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3449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148978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124643"/>
            <a:ext cx="483041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14290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 grupo de personas sentadas en una sala&#10;&#10;Descripción generada automáticamente">
            <a:extLst>
              <a:ext uri="{FF2B5EF4-FFF2-40B4-BE49-F238E27FC236}">
                <a16:creationId xmlns:a16="http://schemas.microsoft.com/office/drawing/2014/main" id="{4E8B0F0B-E02A-0D91-BB88-A4E3D518B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310" y="873267"/>
            <a:ext cx="6288428" cy="471632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889776A2-A45A-5C99-2F14-91AA7D00A7D3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3C811961-474F-3123-81D5-9BA4B994909A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31BAD66A-5FFA-EF11-39DE-761906EE3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DIAS DORADOS-B">
            <a:extLst>
              <a:ext uri="{FF2B5EF4-FFF2-40B4-BE49-F238E27FC236}">
                <a16:creationId xmlns:a16="http://schemas.microsoft.com/office/drawing/2014/main" id="{33394E9E-E8B9-B638-D1E6-E84576C2E0F0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DIAS DORADOS-T">
            <a:extLst>
              <a:ext uri="{FF2B5EF4-FFF2-40B4-BE49-F238E27FC236}">
                <a16:creationId xmlns:a16="http://schemas.microsoft.com/office/drawing/2014/main" id="{FE0B953D-5D0D-2058-916C-405E262240F2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1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B3FEB0DD-4329-65FC-FA16-9FAAE4C2F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622E3495-D839-EBCB-0BF2-8CC5CFE82A77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4635DF18-2C52-6746-8B76-8330524448DF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5EC2A9B3-3919-65F1-3132-A52C1654E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3BF7D4A9-8747-9420-E5B1-5DE3D14D4CE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ED10A297-3E31-19E1-50C8-8EF453A9C05A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82B5EBB5-AD46-D780-08BD-53421EDFE1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69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3449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148978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124643"/>
            <a:ext cx="483041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14290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a cama en una habitación&#10;&#10;Descripción generada automáticamente">
            <a:extLst>
              <a:ext uri="{FF2B5EF4-FFF2-40B4-BE49-F238E27FC236}">
                <a16:creationId xmlns:a16="http://schemas.microsoft.com/office/drawing/2014/main" id="{571D7C67-22DD-3643-A839-0B151AD97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948" y="887995"/>
            <a:ext cx="6268790" cy="470159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E3B9F70F-B7A3-9269-9AEB-4297095641A9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FE01C62D-7A26-359A-36F5-8C98988B5112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CB622F66-3E3E-FE65-6035-87C7317DE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DIAS DORADOS-B">
            <a:extLst>
              <a:ext uri="{FF2B5EF4-FFF2-40B4-BE49-F238E27FC236}">
                <a16:creationId xmlns:a16="http://schemas.microsoft.com/office/drawing/2014/main" id="{90AAD044-3129-42E5-92EA-49C1D313BA90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DIAS DORADOS-T">
            <a:extLst>
              <a:ext uri="{FF2B5EF4-FFF2-40B4-BE49-F238E27FC236}">
                <a16:creationId xmlns:a16="http://schemas.microsoft.com/office/drawing/2014/main" id="{575ECC2F-67EC-E7E3-FFAE-8DA8E0AB9E42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1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7AE1215E-B8DA-E269-9D50-8DB0A10FD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E0BBEBD3-50C9-389E-DBB4-AA44081F0978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C35C057E-E61A-83C3-6A70-C75EE282B508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E65D2DA0-B705-B002-0AC7-ABA44A396A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3CA274D8-B354-9343-2A03-FC7C4BBF7F9C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6DE522CC-5E8A-CD05-2205-A554FEA65CF1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90935E63-818A-7B72-57B1-A78243C892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5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3449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148978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124643"/>
            <a:ext cx="483041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14290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 cuarto con una cama y un escritorio&#10;&#10;Descripción generada automáticamente con confianza media">
            <a:extLst>
              <a:ext uri="{FF2B5EF4-FFF2-40B4-BE49-F238E27FC236}">
                <a16:creationId xmlns:a16="http://schemas.microsoft.com/office/drawing/2014/main" id="{4644EC82-0E84-59C8-7C73-818A1893C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65187"/>
            <a:ext cx="6299201" cy="472440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37951AD7-A585-376C-5D73-77B864C374F1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93A18AC7-CC41-14DB-AB5B-81C2BE6B2460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96226DD4-9B3E-8446-5C81-5BEF319E4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DIAS DORADOS-B">
            <a:extLst>
              <a:ext uri="{FF2B5EF4-FFF2-40B4-BE49-F238E27FC236}">
                <a16:creationId xmlns:a16="http://schemas.microsoft.com/office/drawing/2014/main" id="{FB59F6E8-EF19-031F-D834-BFCC7C403B3E}"/>
              </a:ext>
            </a:extLst>
          </p:cNvPr>
          <p:cNvSpPr/>
          <p:nvPr/>
        </p:nvSpPr>
        <p:spPr>
          <a:xfrm>
            <a:off x="8004175" y="6129338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DIAS DORADOS-T">
            <a:extLst>
              <a:ext uri="{FF2B5EF4-FFF2-40B4-BE49-F238E27FC236}">
                <a16:creationId xmlns:a16="http://schemas.microsoft.com/office/drawing/2014/main" id="{9675A545-270D-88FD-63D4-44255AB61A04}"/>
              </a:ext>
            </a:extLst>
          </p:cNvPr>
          <p:cNvSpPr txBox="1"/>
          <p:nvPr/>
        </p:nvSpPr>
        <p:spPr>
          <a:xfrm>
            <a:off x="8956418" y="628024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21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6DA10E91-DA13-8581-05F0-9F819C24F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0532"/>
            <a:ext cx="572235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8AB5751A-6147-EE93-72FB-62C3DB70C5AB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A9A8ECB0-D4E9-7693-71E1-33BBC438732E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973764FB-B53E-690E-D3CD-C8529877CC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981BD583-B02A-F308-6F88-F96C29EB3BA8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72A61663-90F4-DDCA-AA6D-32F91F58BE6A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11670B7E-794A-7AF8-F0C5-A65C261FFE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81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3449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148978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124643"/>
            <a:ext cx="483041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7097440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142909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pic>
        <p:nvPicPr>
          <p:cNvPr id="14" name="Imagen 13" descr="Un bano con un inodoro&#10;&#10;Descripción generada automáticamente">
            <a:extLst>
              <a:ext uri="{FF2B5EF4-FFF2-40B4-BE49-F238E27FC236}">
                <a16:creationId xmlns:a16="http://schemas.microsoft.com/office/drawing/2014/main" id="{A577458A-E474-A7C6-09AA-21B63EFA0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65187"/>
            <a:ext cx="6299201" cy="472440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97896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44022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3449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154356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124643"/>
            <a:ext cx="572235" cy="486000"/>
          </a:xfrm>
          <a:prstGeom prst="rect">
            <a:avLst/>
          </a:prstGeom>
        </p:spPr>
      </p:pic>
      <p:pic>
        <p:nvPicPr>
          <p:cNvPr id="14" name="Imagen 13" descr="Imagen que contiene tabla, silla, edificio, cuarto&#10;&#10;Descripción generada automáticamente">
            <a:extLst>
              <a:ext uri="{FF2B5EF4-FFF2-40B4-BE49-F238E27FC236}">
                <a16:creationId xmlns:a16="http://schemas.microsoft.com/office/drawing/2014/main" id="{FAA21E29-8C1F-B074-7A31-C12F8B3B5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858" y="841977"/>
            <a:ext cx="6309880" cy="473241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03501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44022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3449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154356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124643"/>
            <a:ext cx="572235" cy="486000"/>
          </a:xfrm>
          <a:prstGeom prst="rect">
            <a:avLst/>
          </a:prstGeom>
        </p:spPr>
      </p:pic>
      <p:pic>
        <p:nvPicPr>
          <p:cNvPr id="14" name="Imagen 13" descr="Imagen que contiene interior, tabla, frente, hecho de madera&#10;&#10;Descripción generada automáticamente">
            <a:extLst>
              <a:ext uri="{FF2B5EF4-FFF2-40B4-BE49-F238E27FC236}">
                <a16:creationId xmlns:a16="http://schemas.microsoft.com/office/drawing/2014/main" id="{FA6AC831-0907-1CD4-0337-7A2DF9251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48" y="873371"/>
            <a:ext cx="6288289" cy="471621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7CC3AF61-D847-716C-5D19-94BB9365F6BF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69D214BB-EC3C-6B5A-F9FA-E2D8BB2229BC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ABE3F8E4-1D6A-64D9-7918-DF7575D9D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SAN MIGUEL-B">
            <a:extLst>
              <a:ext uri="{FF2B5EF4-FFF2-40B4-BE49-F238E27FC236}">
                <a16:creationId xmlns:a16="http://schemas.microsoft.com/office/drawing/2014/main" id="{7BBB91DE-0DCC-CC4E-89EB-EC050DB6B652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T">
            <a:extLst>
              <a:ext uri="{FF2B5EF4-FFF2-40B4-BE49-F238E27FC236}">
                <a16:creationId xmlns:a16="http://schemas.microsoft.com/office/drawing/2014/main" id="{DED2BE90-FC9E-6784-D78B-0E580CED2860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EAE26716-0DFE-3786-952E-E161080B9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66DA0B14-9824-5C7D-9CB9-8CB0EC692D64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7FFAAF64-F4AA-E758-C8F4-A3E5D10E0F35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4EFEF12F-A658-7C2B-2F95-1AA4AF09B3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E99C5C9D-34C9-504A-6E8B-78975C290CC6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5AD678DE-6D06-FE5B-5700-76D19B733093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3F54D2CD-1366-4897-23DF-66629C05A7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64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44022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3449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154356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124643"/>
            <a:ext cx="572235" cy="486000"/>
          </a:xfrm>
          <a:prstGeom prst="rect">
            <a:avLst/>
          </a:prstGeom>
        </p:spPr>
      </p:pic>
      <p:pic>
        <p:nvPicPr>
          <p:cNvPr id="14" name="Imagen 13" descr="Imagen que contiene edificio, forrado, tabla, fila&#10;&#10;Descripción generada automáticamente">
            <a:extLst>
              <a:ext uri="{FF2B5EF4-FFF2-40B4-BE49-F238E27FC236}">
                <a16:creationId xmlns:a16="http://schemas.microsoft.com/office/drawing/2014/main" id="{406A7853-584F-8521-1992-C4B342489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48" y="873371"/>
            <a:ext cx="6288289" cy="471621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6DAAD741-7BA0-D2BD-F6A0-068668E0F4A2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9BE1E6AC-DEB2-DC03-1485-0CAFDD2BA571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F070BC39-87D3-D7AA-1F16-947B27386F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SAN MIGUEL-B">
            <a:extLst>
              <a:ext uri="{FF2B5EF4-FFF2-40B4-BE49-F238E27FC236}">
                <a16:creationId xmlns:a16="http://schemas.microsoft.com/office/drawing/2014/main" id="{E0A4C7D3-BFEA-B9E6-3940-0D1A2F77E243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T">
            <a:extLst>
              <a:ext uri="{FF2B5EF4-FFF2-40B4-BE49-F238E27FC236}">
                <a16:creationId xmlns:a16="http://schemas.microsoft.com/office/drawing/2014/main" id="{E57099A1-1E3F-219F-8808-9C6892E99151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C6DD9532-25A9-1CE9-AC59-D6E740B9D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93AD00B9-AD95-E963-556B-7ECB31348793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F2F0418F-5AD4-A764-502A-2C280DC4BDA2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039C7B6D-6A59-F17A-E8F1-41150B0251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29F49891-83BF-B1EF-0874-70C8906308EC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E944EAE4-FC4C-1620-53A9-D7CCD0D3FDF0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10E4FF3B-B685-49EB-D7AB-DF2FF53C47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72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44022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3449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154356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124643"/>
            <a:ext cx="572235" cy="486000"/>
          </a:xfrm>
          <a:prstGeom prst="rect">
            <a:avLst/>
          </a:prstGeom>
        </p:spPr>
      </p:pic>
      <p:pic>
        <p:nvPicPr>
          <p:cNvPr id="14" name="Imagen 13" descr="Una recámara con una cama verde&#10;&#10;Descripción generada automáticamente con confianza media">
            <a:extLst>
              <a:ext uri="{FF2B5EF4-FFF2-40B4-BE49-F238E27FC236}">
                <a16:creationId xmlns:a16="http://schemas.microsoft.com/office/drawing/2014/main" id="{B2B32653-5719-40B8-A3E3-E34F77939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65187"/>
            <a:ext cx="6299201" cy="472440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9DB08817-40E3-FE1B-617C-64D8B54C07F7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252AB70C-FB9C-A063-2C84-B38952E56B5D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05268034-E233-8432-D7FF-A63CC8E8A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SAN MIGUEL-B">
            <a:extLst>
              <a:ext uri="{FF2B5EF4-FFF2-40B4-BE49-F238E27FC236}">
                <a16:creationId xmlns:a16="http://schemas.microsoft.com/office/drawing/2014/main" id="{ACDCB1C0-2CC5-CCDA-0121-F69C08AEB973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T">
            <a:extLst>
              <a:ext uri="{FF2B5EF4-FFF2-40B4-BE49-F238E27FC236}">
                <a16:creationId xmlns:a16="http://schemas.microsoft.com/office/drawing/2014/main" id="{057374CE-05A1-7697-EB7A-924301F42256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EE870BF7-A81E-880E-980E-7C4AE3613A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63C42CB4-E1A7-FBB7-3AAF-54B509FA4DC1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3D282068-429E-FB2F-047B-90ABDE38943D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99818F13-111A-EAE8-912E-2A8F639F2D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14B78DEE-07B9-7C79-BF7E-F4D445450FCC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5F32CC46-8F8E-4C85-8C12-6BB21C1EC92C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3DD8135D-DA89-D1B2-09F1-60C841063C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237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44022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3449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154356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124643"/>
            <a:ext cx="572235" cy="486000"/>
          </a:xfrm>
          <a:prstGeom prst="rect">
            <a:avLst/>
          </a:prstGeom>
        </p:spPr>
      </p:pic>
      <p:pic>
        <p:nvPicPr>
          <p:cNvPr id="14" name="Imagen 13" descr="Un bano con un inodoro&#10;&#10;Descripción generada automáticamente con confianza media">
            <a:extLst>
              <a:ext uri="{FF2B5EF4-FFF2-40B4-BE49-F238E27FC236}">
                <a16:creationId xmlns:a16="http://schemas.microsoft.com/office/drawing/2014/main" id="{3F2AB2F3-1C41-5B59-C66B-B92E96064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7" y="1007108"/>
            <a:ext cx="6109973" cy="458248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B421CCE3-E19A-7718-EDEA-2AA3804E3020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F54649AB-0B16-4762-5575-AE7806312991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04BAC121-8707-BDAD-7A11-A5E6C714A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SAN MIGUEL-B">
            <a:extLst>
              <a:ext uri="{FF2B5EF4-FFF2-40B4-BE49-F238E27FC236}">
                <a16:creationId xmlns:a16="http://schemas.microsoft.com/office/drawing/2014/main" id="{89A103FC-A226-41A4-D9CF-2BCF3130781C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T">
            <a:extLst>
              <a:ext uri="{FF2B5EF4-FFF2-40B4-BE49-F238E27FC236}">
                <a16:creationId xmlns:a16="http://schemas.microsoft.com/office/drawing/2014/main" id="{9FEA24F5-C006-EB06-E82E-63BDB301F813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C965B4AF-9DC4-0A14-7952-1C8A720640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A142ECDE-629D-BF1F-5920-BEF2511DB2CA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47164B57-47F1-0705-2310-AB682428CE14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89A5C558-40D8-EEFB-0676-26A909F4BE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F6EC6A6C-ABBB-3816-9DB4-024AE76805A8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28A71E17-38B2-55F7-722B-790CAE0CD1E1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D314AC0B-3DE1-39CF-C70D-97F0E75ED9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42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521093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44022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3449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154356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124643"/>
            <a:ext cx="572235" cy="486000"/>
          </a:xfrm>
          <a:prstGeom prst="rect">
            <a:avLst/>
          </a:prstGeom>
        </p:spPr>
      </p:pic>
      <p:pic>
        <p:nvPicPr>
          <p:cNvPr id="14" name="Imagen 13" descr="Un bano con un inodoro&#10;&#10;Descripción generada automáticamente">
            <a:extLst>
              <a:ext uri="{FF2B5EF4-FFF2-40B4-BE49-F238E27FC236}">
                <a16:creationId xmlns:a16="http://schemas.microsoft.com/office/drawing/2014/main" id="{8E6CEF5A-EAD8-71A3-FA8B-0DA9806C5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49" y="1015291"/>
            <a:ext cx="6099062" cy="45742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GEROSER-B">
            <a:extLst>
              <a:ext uri="{FF2B5EF4-FFF2-40B4-BE49-F238E27FC236}">
                <a16:creationId xmlns:a16="http://schemas.microsoft.com/office/drawing/2014/main" id="{99D9D9D1-8B19-4D48-38FD-9F6647D681CC}"/>
              </a:ext>
            </a:extLst>
          </p:cNvPr>
          <p:cNvSpPr/>
          <p:nvPr/>
        </p:nvSpPr>
        <p:spPr>
          <a:xfrm>
            <a:off x="10094460" y="6129338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GEROSER-T">
            <a:extLst>
              <a:ext uri="{FF2B5EF4-FFF2-40B4-BE49-F238E27FC236}">
                <a16:creationId xmlns:a16="http://schemas.microsoft.com/office/drawing/2014/main" id="{DC70C9B7-DFEF-F1EF-04F8-150CC4BD403D}"/>
              </a:ext>
            </a:extLst>
          </p:cNvPr>
          <p:cNvSpPr txBox="1"/>
          <p:nvPr/>
        </p:nvSpPr>
        <p:spPr>
          <a:xfrm>
            <a:off x="11054579" y="6367199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18" name="GEROSER-L" descr="Icono&#10;&#10;Descripción generada automáticamente">
            <a:extLst>
              <a:ext uri="{FF2B5EF4-FFF2-40B4-BE49-F238E27FC236}">
                <a16:creationId xmlns:a16="http://schemas.microsoft.com/office/drawing/2014/main" id="{1C1B57A2-44B0-738B-EEA1-B90D71290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6275400"/>
            <a:ext cx="428357" cy="486000"/>
          </a:xfrm>
          <a:prstGeom prst="rect">
            <a:avLst/>
          </a:prstGeom>
        </p:spPr>
      </p:pic>
      <p:sp>
        <p:nvSpPr>
          <p:cNvPr id="19" name="SAN MIGUEL-B">
            <a:extLst>
              <a:ext uri="{FF2B5EF4-FFF2-40B4-BE49-F238E27FC236}">
                <a16:creationId xmlns:a16="http://schemas.microsoft.com/office/drawing/2014/main" id="{BA1D0793-B70E-684D-3DF6-0ED1DECEDA17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AN MIGUEL-T">
            <a:extLst>
              <a:ext uri="{FF2B5EF4-FFF2-40B4-BE49-F238E27FC236}">
                <a16:creationId xmlns:a16="http://schemas.microsoft.com/office/drawing/2014/main" id="{38B39E27-84DB-BA9B-3D93-0EDD84F1F0CD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1C269872-4A7E-F44C-267E-D280B9739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FAF5B068-8C30-4BD8-F0D3-B03B91408F6E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1D354C14-0D2C-4842-D665-C0CD36643EA5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1DD47ADB-E3AB-8777-D364-71BB7333EC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15D2E967-E498-7621-BF39-39F8491CA5B9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CB0D3142-AE2B-5D5E-3CBE-ADED97A32843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C0FDC2CE-8517-A676-A187-2F50353054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11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6136236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6287143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7430"/>
            <a:ext cx="572235" cy="486000"/>
          </a:xfrm>
          <a:prstGeom prst="rect">
            <a:avLst/>
          </a:prstGeom>
        </p:spPr>
      </p:pic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9460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6889966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10347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248208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156409"/>
            <a:ext cx="428357" cy="486000"/>
          </a:xfrm>
          <a:prstGeom prst="rect">
            <a:avLst/>
          </a:prstGeom>
        </p:spPr>
      </p:pic>
      <p:pic>
        <p:nvPicPr>
          <p:cNvPr id="14" name="Imagen 13" descr="Una camioneta estacionada en la calle&#10;&#10;Descripción generada automáticamente con confianza media">
            <a:extLst>
              <a:ext uri="{FF2B5EF4-FFF2-40B4-BE49-F238E27FC236}">
                <a16:creationId xmlns:a16="http://schemas.microsoft.com/office/drawing/2014/main" id="{A2346D0F-EBB8-75D2-0C58-3333CDE67A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65187"/>
            <a:ext cx="6299201" cy="472440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87049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9460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6889966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10347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248208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156409"/>
            <a:ext cx="428357" cy="486000"/>
          </a:xfrm>
          <a:prstGeom prst="rect">
            <a:avLst/>
          </a:prstGeom>
        </p:spPr>
      </p:pic>
      <p:pic>
        <p:nvPicPr>
          <p:cNvPr id="14" name="Imagen 13" descr="Una silla de madera&#10;&#10;Descripción generada automáticamente con confianza baja">
            <a:extLst>
              <a:ext uri="{FF2B5EF4-FFF2-40B4-BE49-F238E27FC236}">
                <a16:creationId xmlns:a16="http://schemas.microsoft.com/office/drawing/2014/main" id="{7519703A-ABC7-B044-799B-64FB881BD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65187"/>
            <a:ext cx="6299201" cy="472440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DIAS DORADOS-B">
            <a:extLst>
              <a:ext uri="{FF2B5EF4-FFF2-40B4-BE49-F238E27FC236}">
                <a16:creationId xmlns:a16="http://schemas.microsoft.com/office/drawing/2014/main" id="{536F50A2-D498-FBD7-A0DA-272FF790B42A}"/>
              </a:ext>
            </a:extLst>
          </p:cNvPr>
          <p:cNvSpPr/>
          <p:nvPr/>
        </p:nvSpPr>
        <p:spPr>
          <a:xfrm>
            <a:off x="8004175" y="6136236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SAN MIGUEL-B">
            <a:extLst>
              <a:ext uri="{FF2B5EF4-FFF2-40B4-BE49-F238E27FC236}">
                <a16:creationId xmlns:a16="http://schemas.microsoft.com/office/drawing/2014/main" id="{D0933B1F-AF38-B76F-448A-1A6679E094B2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DIAS DORADOS-T">
            <a:extLst>
              <a:ext uri="{FF2B5EF4-FFF2-40B4-BE49-F238E27FC236}">
                <a16:creationId xmlns:a16="http://schemas.microsoft.com/office/drawing/2014/main" id="{66F37B40-2982-8008-A16E-A062A14FE264}"/>
              </a:ext>
            </a:extLst>
          </p:cNvPr>
          <p:cNvSpPr txBox="1"/>
          <p:nvPr/>
        </p:nvSpPr>
        <p:spPr>
          <a:xfrm>
            <a:off x="8956418" y="6287143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9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B2ACE104-4C72-36F4-12E5-81B0743E3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7430"/>
            <a:ext cx="572235" cy="486000"/>
          </a:xfrm>
          <a:prstGeom prst="rect">
            <a:avLst/>
          </a:prstGeom>
        </p:spPr>
      </p:pic>
      <p:sp>
        <p:nvSpPr>
          <p:cNvPr id="20" name="SAN MIGUEL-T">
            <a:extLst>
              <a:ext uri="{FF2B5EF4-FFF2-40B4-BE49-F238E27FC236}">
                <a16:creationId xmlns:a16="http://schemas.microsoft.com/office/drawing/2014/main" id="{599E5A57-36F0-BCA9-5A6C-D535C7FB8B85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6C29E3BE-F6D0-5842-4EA1-9FC446BB7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6B67164C-ADFD-7270-8A45-A7487A4A63DF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AB4A0545-552C-58A1-778E-73DA069A6C81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9DFA4F3C-919D-A8B0-D6B2-7869F16FAC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6646A622-7ADC-20DB-7754-4AA71CA7BF0D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66F58416-8A72-DF7F-AD73-0A52C3298EED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5BB87972-4975-DCE4-E49B-98B89F037A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78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9460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6889966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10347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248208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156409"/>
            <a:ext cx="428357" cy="486000"/>
          </a:xfrm>
          <a:prstGeom prst="rect">
            <a:avLst/>
          </a:prstGeom>
        </p:spPr>
      </p:pic>
      <p:pic>
        <p:nvPicPr>
          <p:cNvPr id="14" name="Imagen 13" descr="Una silla en una sala&#10;&#10;Descripción generada automáticamente">
            <a:extLst>
              <a:ext uri="{FF2B5EF4-FFF2-40B4-BE49-F238E27FC236}">
                <a16:creationId xmlns:a16="http://schemas.microsoft.com/office/drawing/2014/main" id="{BF7D8FE4-2969-ABC2-59F5-84065F01E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DIAS DORADOS-B">
            <a:extLst>
              <a:ext uri="{FF2B5EF4-FFF2-40B4-BE49-F238E27FC236}">
                <a16:creationId xmlns:a16="http://schemas.microsoft.com/office/drawing/2014/main" id="{16F1C477-F81E-87C2-C7CB-A401475418FC}"/>
              </a:ext>
            </a:extLst>
          </p:cNvPr>
          <p:cNvSpPr/>
          <p:nvPr/>
        </p:nvSpPr>
        <p:spPr>
          <a:xfrm>
            <a:off x="8004175" y="6136236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SAN MIGUEL-B">
            <a:extLst>
              <a:ext uri="{FF2B5EF4-FFF2-40B4-BE49-F238E27FC236}">
                <a16:creationId xmlns:a16="http://schemas.microsoft.com/office/drawing/2014/main" id="{847E4A87-8D4E-77B0-B7B7-795CEC7A3D03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DIAS DORADOS-T">
            <a:extLst>
              <a:ext uri="{FF2B5EF4-FFF2-40B4-BE49-F238E27FC236}">
                <a16:creationId xmlns:a16="http://schemas.microsoft.com/office/drawing/2014/main" id="{E48CEACC-4D80-3F94-B894-C7357E725A3B}"/>
              </a:ext>
            </a:extLst>
          </p:cNvPr>
          <p:cNvSpPr txBox="1"/>
          <p:nvPr/>
        </p:nvSpPr>
        <p:spPr>
          <a:xfrm>
            <a:off x="8956418" y="6287143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9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660A312E-18AD-80C2-FE7C-80AC9ADF1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7430"/>
            <a:ext cx="572235" cy="486000"/>
          </a:xfrm>
          <a:prstGeom prst="rect">
            <a:avLst/>
          </a:prstGeom>
        </p:spPr>
      </p:pic>
      <p:sp>
        <p:nvSpPr>
          <p:cNvPr id="20" name="SAN MIGUEL-T">
            <a:extLst>
              <a:ext uri="{FF2B5EF4-FFF2-40B4-BE49-F238E27FC236}">
                <a16:creationId xmlns:a16="http://schemas.microsoft.com/office/drawing/2014/main" id="{3DE97785-9F35-13C9-5944-73380F4FF599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3140CCCF-00F9-AB2F-EF7A-5BA78FE5E8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D3B8DBF0-DECA-57C5-D01C-FFA8928DBF19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BC4A6F60-3828-1B9A-31CD-0744D92DA437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1005B8D2-C711-4043-1140-AC716775D0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E4435187-9B3B-D3EC-02D7-719BC9A269CD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1FDD8FC2-95D3-AE5D-86D0-BEB3FB7A7AC8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4E476F7F-240D-CD10-364D-388D76228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69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9460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6889966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10347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248208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156409"/>
            <a:ext cx="428357" cy="486000"/>
          </a:xfrm>
          <a:prstGeom prst="rect">
            <a:avLst/>
          </a:prstGeom>
        </p:spPr>
      </p:pic>
      <p:pic>
        <p:nvPicPr>
          <p:cNvPr id="14" name="Imagen 13" descr="Una sala de estar&#10;&#10;Descripción generada automáticamente">
            <a:extLst>
              <a:ext uri="{FF2B5EF4-FFF2-40B4-BE49-F238E27FC236}">
                <a16:creationId xmlns:a16="http://schemas.microsoft.com/office/drawing/2014/main" id="{1EDD7432-A882-5237-F4ED-D8F8B8A2C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48" y="873371"/>
            <a:ext cx="6288289" cy="471621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DIAS DORADOS-B">
            <a:extLst>
              <a:ext uri="{FF2B5EF4-FFF2-40B4-BE49-F238E27FC236}">
                <a16:creationId xmlns:a16="http://schemas.microsoft.com/office/drawing/2014/main" id="{FB05246E-6D1B-B413-231C-10549BE30F16}"/>
              </a:ext>
            </a:extLst>
          </p:cNvPr>
          <p:cNvSpPr/>
          <p:nvPr/>
        </p:nvSpPr>
        <p:spPr>
          <a:xfrm>
            <a:off x="8004175" y="6136236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SAN MIGUEL-B">
            <a:extLst>
              <a:ext uri="{FF2B5EF4-FFF2-40B4-BE49-F238E27FC236}">
                <a16:creationId xmlns:a16="http://schemas.microsoft.com/office/drawing/2014/main" id="{FFEB255A-C5E0-1970-FD18-5C29CE239C6E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DIAS DORADOS-T">
            <a:extLst>
              <a:ext uri="{FF2B5EF4-FFF2-40B4-BE49-F238E27FC236}">
                <a16:creationId xmlns:a16="http://schemas.microsoft.com/office/drawing/2014/main" id="{F46E444C-1B8A-D0DE-D4A2-3CF6BAA16CE5}"/>
              </a:ext>
            </a:extLst>
          </p:cNvPr>
          <p:cNvSpPr txBox="1"/>
          <p:nvPr/>
        </p:nvSpPr>
        <p:spPr>
          <a:xfrm>
            <a:off x="8956418" y="6287143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9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66C54D1A-974B-C9D5-2E3C-62E8C3C8A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7430"/>
            <a:ext cx="572235" cy="486000"/>
          </a:xfrm>
          <a:prstGeom prst="rect">
            <a:avLst/>
          </a:prstGeom>
        </p:spPr>
      </p:pic>
      <p:sp>
        <p:nvSpPr>
          <p:cNvPr id="20" name="SAN MIGUEL-T">
            <a:extLst>
              <a:ext uri="{FF2B5EF4-FFF2-40B4-BE49-F238E27FC236}">
                <a16:creationId xmlns:a16="http://schemas.microsoft.com/office/drawing/2014/main" id="{5A60A596-8AD5-056F-A2AF-D485CF210C2B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1D17C38F-AFF2-E8C1-96F6-43B63C80E1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35D38FF2-84A8-9DAF-E36A-704E302F00CB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BA29F525-2A79-42D8-B1EC-DD17D2BB97EF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20A2875A-B64B-5D1D-D0ED-755C3EA99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B0479D23-0960-CFBA-7CEA-3305DE082663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79E35CCC-9527-C39A-9733-A7ECB7220698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E4BCE421-AB0D-829F-9E33-7095004DA3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14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9460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6889966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10347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248208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156409"/>
            <a:ext cx="428357" cy="486000"/>
          </a:xfrm>
          <a:prstGeom prst="rect">
            <a:avLst/>
          </a:prstGeom>
        </p:spPr>
      </p:pic>
      <p:pic>
        <p:nvPicPr>
          <p:cNvPr id="14" name="Imagen 13" descr="Un grupo de personas sentadas en una sala&#10;&#10;Descripción generada automáticamente">
            <a:extLst>
              <a:ext uri="{FF2B5EF4-FFF2-40B4-BE49-F238E27FC236}">
                <a16:creationId xmlns:a16="http://schemas.microsoft.com/office/drawing/2014/main" id="{9167F0E8-7789-4EC0-7A3E-09D4226EA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994" y="835990"/>
            <a:ext cx="6318743" cy="473905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DIAS DORADOS-B">
            <a:extLst>
              <a:ext uri="{FF2B5EF4-FFF2-40B4-BE49-F238E27FC236}">
                <a16:creationId xmlns:a16="http://schemas.microsoft.com/office/drawing/2014/main" id="{38C02417-2374-E91A-C192-4C7AF449091B}"/>
              </a:ext>
            </a:extLst>
          </p:cNvPr>
          <p:cNvSpPr/>
          <p:nvPr/>
        </p:nvSpPr>
        <p:spPr>
          <a:xfrm>
            <a:off x="8004175" y="6136236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SAN MIGUEL-B">
            <a:extLst>
              <a:ext uri="{FF2B5EF4-FFF2-40B4-BE49-F238E27FC236}">
                <a16:creationId xmlns:a16="http://schemas.microsoft.com/office/drawing/2014/main" id="{72C2A3B9-EF4F-D0AC-B00E-BE9FE5AAD6C7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DIAS DORADOS-T">
            <a:extLst>
              <a:ext uri="{FF2B5EF4-FFF2-40B4-BE49-F238E27FC236}">
                <a16:creationId xmlns:a16="http://schemas.microsoft.com/office/drawing/2014/main" id="{5B2AEAEA-4CF6-3425-CA76-EDFA4D3D430D}"/>
              </a:ext>
            </a:extLst>
          </p:cNvPr>
          <p:cNvSpPr txBox="1"/>
          <p:nvPr/>
        </p:nvSpPr>
        <p:spPr>
          <a:xfrm>
            <a:off x="8956418" y="6287143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9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D09EE631-23DD-1D77-022C-442DE4683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7430"/>
            <a:ext cx="572235" cy="486000"/>
          </a:xfrm>
          <a:prstGeom prst="rect">
            <a:avLst/>
          </a:prstGeom>
        </p:spPr>
      </p:pic>
      <p:sp>
        <p:nvSpPr>
          <p:cNvPr id="20" name="SAN MIGUEL-T">
            <a:extLst>
              <a:ext uri="{FF2B5EF4-FFF2-40B4-BE49-F238E27FC236}">
                <a16:creationId xmlns:a16="http://schemas.microsoft.com/office/drawing/2014/main" id="{9501D740-8C1A-5D39-E586-53A3FEB8EFE2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80E9B05C-FC83-3BD4-46A1-F2E9FE182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88EDF480-DA6F-98C9-6397-618ADDE5A7BC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8B20D5C4-1710-F11D-012F-E4F91A524EDC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063FED99-F27A-03A2-D72D-C756EF6CE8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CBBECF04-5F32-B61B-D1B5-2CC61F29071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E9A78E86-F483-B7CC-E049-8C406777B45D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E3C4DCB4-D657-8B65-C54D-A1B14C971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68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FONDO VIEJOS">
            <a:extLst>
              <a:ext uri="{FF2B5EF4-FFF2-40B4-BE49-F238E27FC236}">
                <a16:creationId xmlns:a16="http://schemas.microsoft.com/office/drawing/2014/main" id="{377C6F26-4931-CA7F-6AB2-15B0889CC086}"/>
              </a:ext>
            </a:extLst>
          </p:cNvPr>
          <p:cNvSpPr/>
          <p:nvPr/>
        </p:nvSpPr>
        <p:spPr>
          <a:xfrm>
            <a:off x="12176843" y="0"/>
            <a:ext cx="4226643" cy="6854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9460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6889966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119259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116112" y="71796"/>
            <a:ext cx="165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  <a:endParaRPr lang="es-MX" sz="36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10347"/>
            <a:ext cx="208440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248208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156409"/>
            <a:ext cx="428357" cy="486000"/>
          </a:xfrm>
          <a:prstGeom prst="rect">
            <a:avLst/>
          </a:prstGeom>
        </p:spPr>
      </p:pic>
      <p:pic>
        <p:nvPicPr>
          <p:cNvPr id="14" name="Imagen 13" descr="Un bano con un inodoro&#10;&#10;Descripción generada automáticamente">
            <a:extLst>
              <a:ext uri="{FF2B5EF4-FFF2-40B4-BE49-F238E27FC236}">
                <a16:creationId xmlns:a16="http://schemas.microsoft.com/office/drawing/2014/main" id="{5FDA08FF-C064-3B9A-847C-2938C9081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48" y="873371"/>
            <a:ext cx="6288289" cy="471621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DIAS DORADOS-B">
            <a:extLst>
              <a:ext uri="{FF2B5EF4-FFF2-40B4-BE49-F238E27FC236}">
                <a16:creationId xmlns:a16="http://schemas.microsoft.com/office/drawing/2014/main" id="{10BE4803-58C0-DAC8-DFC8-378F7D72980D}"/>
              </a:ext>
            </a:extLst>
          </p:cNvPr>
          <p:cNvSpPr/>
          <p:nvPr/>
        </p:nvSpPr>
        <p:spPr>
          <a:xfrm>
            <a:off x="8004175" y="6136236"/>
            <a:ext cx="2087563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SAN MIGUEL-B">
            <a:extLst>
              <a:ext uri="{FF2B5EF4-FFF2-40B4-BE49-F238E27FC236}">
                <a16:creationId xmlns:a16="http://schemas.microsoft.com/office/drawing/2014/main" id="{C891FBE1-71A1-5ACC-443B-8E9547DB20F5}"/>
              </a:ext>
            </a:extLst>
          </p:cNvPr>
          <p:cNvSpPr/>
          <p:nvPr/>
        </p:nvSpPr>
        <p:spPr>
          <a:xfrm>
            <a:off x="5916804" y="6129338"/>
            <a:ext cx="2083800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DIAS DORADOS-T">
            <a:extLst>
              <a:ext uri="{FF2B5EF4-FFF2-40B4-BE49-F238E27FC236}">
                <a16:creationId xmlns:a16="http://schemas.microsoft.com/office/drawing/2014/main" id="{AF9934BB-4C2E-B1D7-75FC-17A699DD5326}"/>
              </a:ext>
            </a:extLst>
          </p:cNvPr>
          <p:cNvSpPr txBox="1"/>
          <p:nvPr/>
        </p:nvSpPr>
        <p:spPr>
          <a:xfrm>
            <a:off x="8956418" y="6287143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9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706FB9E-7431-1D84-F309-01CD1D5AB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6257430"/>
            <a:ext cx="572235" cy="486000"/>
          </a:xfrm>
          <a:prstGeom prst="rect">
            <a:avLst/>
          </a:prstGeom>
        </p:spPr>
      </p:pic>
      <p:sp>
        <p:nvSpPr>
          <p:cNvPr id="20" name="SAN MIGUEL-T">
            <a:extLst>
              <a:ext uri="{FF2B5EF4-FFF2-40B4-BE49-F238E27FC236}">
                <a16:creationId xmlns:a16="http://schemas.microsoft.com/office/drawing/2014/main" id="{B2CCA44B-C797-4CA4-99B0-45AD03C00EA3}"/>
              </a:ext>
            </a:extLst>
          </p:cNvPr>
          <p:cNvSpPr txBox="1"/>
          <p:nvPr/>
        </p:nvSpPr>
        <p:spPr>
          <a:xfrm>
            <a:off x="6713965" y="627486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21" name="SAN MIGUEL-L" descr="Icono&#10;&#10;Descripción generada automáticamente">
            <a:extLst>
              <a:ext uri="{FF2B5EF4-FFF2-40B4-BE49-F238E27FC236}">
                <a16:creationId xmlns:a16="http://schemas.microsoft.com/office/drawing/2014/main" id="{C5BDC8E5-E8C9-5B5C-862F-04F748CB3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250532"/>
            <a:ext cx="483041" cy="486000"/>
          </a:xfrm>
          <a:prstGeom prst="rect">
            <a:avLst/>
          </a:prstGeom>
        </p:spPr>
      </p:pic>
      <p:sp>
        <p:nvSpPr>
          <p:cNvPr id="22" name="CARIDAD-B">
            <a:extLst>
              <a:ext uri="{FF2B5EF4-FFF2-40B4-BE49-F238E27FC236}">
                <a16:creationId xmlns:a16="http://schemas.microsoft.com/office/drawing/2014/main" id="{C6928AEB-9C0C-C825-8FF1-A16C2D937CAB}"/>
              </a:ext>
            </a:extLst>
          </p:cNvPr>
          <p:cNvSpPr/>
          <p:nvPr/>
        </p:nvSpPr>
        <p:spPr>
          <a:xfrm>
            <a:off x="3795831" y="6129338"/>
            <a:ext cx="2132430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ARIDAD-T">
            <a:extLst>
              <a:ext uri="{FF2B5EF4-FFF2-40B4-BE49-F238E27FC236}">
                <a16:creationId xmlns:a16="http://schemas.microsoft.com/office/drawing/2014/main" id="{1F2E18FF-79DB-1257-1D5A-738AD3E4F795}"/>
              </a:ext>
            </a:extLst>
          </p:cNvPr>
          <p:cNvSpPr txBox="1"/>
          <p:nvPr/>
        </p:nvSpPr>
        <p:spPr>
          <a:xfrm>
            <a:off x="4663759" y="627486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24" name="CARIDAD-L">
            <a:extLst>
              <a:ext uri="{FF2B5EF4-FFF2-40B4-BE49-F238E27FC236}">
                <a16:creationId xmlns:a16="http://schemas.microsoft.com/office/drawing/2014/main" id="{CAE28FF5-5951-DF59-CE88-413188AABB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250532"/>
            <a:ext cx="478323" cy="486000"/>
          </a:xfrm>
          <a:prstGeom prst="rect">
            <a:avLst/>
          </a:prstGeom>
        </p:spPr>
      </p:pic>
      <p:sp>
        <p:nvSpPr>
          <p:cNvPr id="25" name="DOÑA ROSA-B">
            <a:extLst>
              <a:ext uri="{FF2B5EF4-FFF2-40B4-BE49-F238E27FC236}">
                <a16:creationId xmlns:a16="http://schemas.microsoft.com/office/drawing/2014/main" id="{2C706807-3077-1CBB-BF95-C47FB024CFDA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DOÑA CARMEN-T">
            <a:extLst>
              <a:ext uri="{FF2B5EF4-FFF2-40B4-BE49-F238E27FC236}">
                <a16:creationId xmlns:a16="http://schemas.microsoft.com/office/drawing/2014/main" id="{36FC235E-C10C-041E-855A-0EFDBBB839D3}"/>
              </a:ext>
            </a:extLst>
          </p:cNvPr>
          <p:cNvSpPr txBox="1"/>
          <p:nvPr/>
        </p:nvSpPr>
        <p:spPr>
          <a:xfrm>
            <a:off x="2680556" y="6289594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27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6618D71-AD2C-A8D2-21A2-9C30D3A00C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6284748"/>
            <a:ext cx="62196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64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4460" y="8516951"/>
            <a:ext cx="2084400" cy="68545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054579" y="7126212"/>
            <a:ext cx="862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GEROSER</a:t>
            </a:r>
          </a:p>
        </p:txBody>
      </p:sp>
      <p:pic>
        <p:nvPicPr>
          <p:cNvPr id="8" name="GEROSER-L" descr="Icono&#10;&#10;Descripción generada automáticamente">
            <a:extLst>
              <a:ext uri="{FF2B5EF4-FFF2-40B4-BE49-F238E27FC236}">
                <a16:creationId xmlns:a16="http://schemas.microsoft.com/office/drawing/2014/main" id="{6B87A2B2-458D-2DE0-D611-A0A66357A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635" y="7034413"/>
            <a:ext cx="428357" cy="486000"/>
          </a:xfrm>
          <a:prstGeom prst="rect">
            <a:avLst/>
          </a:prstGeom>
        </p:spPr>
      </p:pic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5" y="9990399"/>
            <a:ext cx="2087563" cy="68545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804" y="11621060"/>
            <a:ext cx="2083800" cy="685455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956418" y="703236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DIAS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DORADOS</a:t>
            </a:r>
          </a:p>
        </p:txBody>
      </p:sp>
      <p:pic>
        <p:nvPicPr>
          <p:cNvPr id="10" name="DIAS DORADOS-L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CA300EC8-F4A1-0DA3-3BA9-BD06B7F40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2" y="7002647"/>
            <a:ext cx="572235" cy="486000"/>
          </a:xfrm>
          <a:prstGeom prst="rect">
            <a:avLst/>
          </a:prstGeom>
        </p:spPr>
      </p:pic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713965" y="7020084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 MIGUEL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ARCANGEL</a:t>
            </a:r>
          </a:p>
        </p:txBody>
      </p:sp>
      <p:pic>
        <p:nvPicPr>
          <p:cNvPr id="12" name="SAN MIGUEL-L" descr="Icono&#10;&#10;Descripción generada automáticamente">
            <a:extLst>
              <a:ext uri="{FF2B5EF4-FFF2-40B4-BE49-F238E27FC236}">
                <a16:creationId xmlns:a16="http://schemas.microsoft.com/office/drawing/2014/main" id="{D41DD4BE-6875-03DE-D293-84B8C96D6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22" y="6995749"/>
            <a:ext cx="483041" cy="486000"/>
          </a:xfrm>
          <a:prstGeom prst="rect">
            <a:avLst/>
          </a:prstGeom>
        </p:spPr>
      </p:pic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831" y="13285744"/>
            <a:ext cx="2132430" cy="68545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663759" y="7020084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CARIDAD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 COBRE</a:t>
            </a:r>
          </a:p>
        </p:txBody>
      </p:sp>
      <p:pic>
        <p:nvPicPr>
          <p:cNvPr id="15" name="CARIDAD-L">
            <a:extLst>
              <a:ext uri="{FF2B5EF4-FFF2-40B4-BE49-F238E27FC236}">
                <a16:creationId xmlns:a16="http://schemas.microsoft.com/office/drawing/2014/main" id="{98DBBE8A-CBB4-2FCF-3CF0-E1F264C28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24" y="6995749"/>
            <a:ext cx="478323" cy="486000"/>
          </a:xfrm>
          <a:prstGeom prst="rect">
            <a:avLst/>
          </a:prstGeom>
        </p:spPr>
      </p:pic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15371502"/>
            <a:ext cx="2017713" cy="68545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680556" y="7034811"/>
            <a:ext cx="72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DOÑA</a:t>
            </a:r>
          </a:p>
          <a:p>
            <a:r>
              <a:rPr lang="es-MX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ROSA</a:t>
            </a:r>
          </a:p>
        </p:txBody>
      </p:sp>
      <p:pic>
        <p:nvPicPr>
          <p:cNvPr id="6" name="DOÑA CARMEN-L" descr="Icono&#10;&#10;Descripción generada automáticamente">
            <a:extLst>
              <a:ext uri="{FF2B5EF4-FFF2-40B4-BE49-F238E27FC236}">
                <a16:creationId xmlns:a16="http://schemas.microsoft.com/office/drawing/2014/main" id="{AB6B07A6-AD0F-2FE9-6804-87BD0CCBD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07" y="7029965"/>
            <a:ext cx="621967" cy="486000"/>
          </a:xfrm>
          <a:prstGeom prst="rect">
            <a:avLst/>
          </a:prstGeom>
        </p:spPr>
      </p:pic>
      <p:sp>
        <p:nvSpPr>
          <p:cNvPr id="54" name="FONDO VIEJOS">
            <a:extLst>
              <a:ext uri="{FF2B5EF4-FFF2-40B4-BE49-F238E27FC236}">
                <a16:creationId xmlns:a16="http://schemas.microsoft.com/office/drawing/2014/main" id="{377C6F26-4931-CA7F-6AB2-15B0889CC086}"/>
              </a:ext>
            </a:extLst>
          </p:cNvPr>
          <p:cNvSpPr/>
          <p:nvPr/>
        </p:nvSpPr>
        <p:spPr>
          <a:xfrm>
            <a:off x="7978416" y="0"/>
            <a:ext cx="4226643" cy="6854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612678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2.600$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6889966" y="1883205"/>
            <a:ext cx="1750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Cumbres de </a:t>
            </a:r>
            <a:r>
              <a:rPr lang="es-MX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Curumo</a:t>
            </a:r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1.500$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Bello Monte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Altamira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362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Santa Mónica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1.300$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596406C4-ECAC-3815-EF5D-06A389104C62}"/>
              </a:ext>
            </a:extLst>
          </p:cNvPr>
          <p:cNvSpPr txBox="1"/>
          <p:nvPr/>
        </p:nvSpPr>
        <p:spPr>
          <a:xfrm>
            <a:off x="-1621660" y="6531100"/>
            <a:ext cx="1576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METROPOLITANA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268512" y="3905528"/>
            <a:ext cx="52355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44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294758" y="5957825"/>
            <a:ext cx="4189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AREA INTERIOR PAIS Y MADRID</a:t>
            </a:r>
          </a:p>
        </p:txBody>
      </p:sp>
      <p:sp>
        <p:nvSpPr>
          <p:cNvPr id="35" name="GEROSER-T">
            <a:extLst>
              <a:ext uri="{FF2B5EF4-FFF2-40B4-BE49-F238E27FC236}">
                <a16:creationId xmlns:a16="http://schemas.microsoft.com/office/drawing/2014/main" id="{7B40B4FA-ED0B-AA17-F8C8-CDFA64E7AAAA}"/>
              </a:ext>
            </a:extLst>
          </p:cNvPr>
          <p:cNvSpPr txBox="1"/>
          <p:nvPr/>
        </p:nvSpPr>
        <p:spPr>
          <a:xfrm>
            <a:off x="10673219" y="9821122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37" name="DIAS DORADOS-T">
            <a:extLst>
              <a:ext uri="{FF2B5EF4-FFF2-40B4-BE49-F238E27FC236}">
                <a16:creationId xmlns:a16="http://schemas.microsoft.com/office/drawing/2014/main" id="{3B62EBF7-562B-21BD-62DD-653DD0A092A3}"/>
              </a:ext>
            </a:extLst>
          </p:cNvPr>
          <p:cNvSpPr txBox="1"/>
          <p:nvPr/>
        </p:nvSpPr>
        <p:spPr>
          <a:xfrm>
            <a:off x="8509352" y="11348648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39" name="SAN MIGUEL-T">
            <a:extLst>
              <a:ext uri="{FF2B5EF4-FFF2-40B4-BE49-F238E27FC236}">
                <a16:creationId xmlns:a16="http://schemas.microsoft.com/office/drawing/2014/main" id="{8A9E9CF7-4B8D-7D83-8269-320D53A76707}"/>
              </a:ext>
            </a:extLst>
          </p:cNvPr>
          <p:cNvSpPr txBox="1"/>
          <p:nvPr/>
        </p:nvSpPr>
        <p:spPr>
          <a:xfrm>
            <a:off x="6275389" y="12925868"/>
            <a:ext cx="1452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41" name="CARIDAD-T">
            <a:extLst>
              <a:ext uri="{FF2B5EF4-FFF2-40B4-BE49-F238E27FC236}">
                <a16:creationId xmlns:a16="http://schemas.microsoft.com/office/drawing/2014/main" id="{6204E312-7919-E547-9184-2ADD953EAAF4}"/>
              </a:ext>
            </a:extLst>
          </p:cNvPr>
          <p:cNvSpPr txBox="1"/>
          <p:nvPr/>
        </p:nvSpPr>
        <p:spPr>
          <a:xfrm>
            <a:off x="4256346" y="14725171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43" name="DOÑA CARMEN-T">
            <a:extLst>
              <a:ext uri="{FF2B5EF4-FFF2-40B4-BE49-F238E27FC236}">
                <a16:creationId xmlns:a16="http://schemas.microsoft.com/office/drawing/2014/main" id="{55646A14-1E0C-C78C-6F4D-B468D2808CB0}"/>
              </a:ext>
            </a:extLst>
          </p:cNvPr>
          <p:cNvSpPr txBox="1"/>
          <p:nvPr/>
        </p:nvSpPr>
        <p:spPr>
          <a:xfrm>
            <a:off x="2039172" y="16936368"/>
            <a:ext cx="15808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45" name="Imagen 44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3E5FBDE7-DF71-7DFB-CACB-13B4F8B301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819" y="16180099"/>
            <a:ext cx="810574" cy="492443"/>
          </a:xfrm>
          <a:prstGeom prst="rect">
            <a:avLst/>
          </a:prstGeom>
        </p:spPr>
      </p:pic>
      <p:pic>
        <p:nvPicPr>
          <p:cNvPr id="47" name="Imagen 46" descr="Icono&#10;&#10;Descripción generada automáticamente">
            <a:extLst>
              <a:ext uri="{FF2B5EF4-FFF2-40B4-BE49-F238E27FC236}">
                <a16:creationId xmlns:a16="http://schemas.microsoft.com/office/drawing/2014/main" id="{37A263A9-2AE6-0154-F628-AA61E601A3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701" y="13866130"/>
            <a:ext cx="735383" cy="735813"/>
          </a:xfrm>
          <a:prstGeom prst="rect">
            <a:avLst/>
          </a:prstGeom>
        </p:spPr>
      </p:pic>
      <p:pic>
        <p:nvPicPr>
          <p:cNvPr id="49" name="Imagen 48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8C2F321-6D27-B81E-1259-8401610782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188" y="12214162"/>
            <a:ext cx="1059905" cy="476319"/>
          </a:xfrm>
          <a:prstGeom prst="rect">
            <a:avLst/>
          </a:prstGeom>
        </p:spPr>
      </p:pic>
      <p:pic>
        <p:nvPicPr>
          <p:cNvPr id="51" name="Imagen 50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C404E51D-8640-C1E2-E455-8697D6D40B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615" y="10547387"/>
            <a:ext cx="1185808" cy="432281"/>
          </a:xfrm>
          <a:prstGeom prst="rect">
            <a:avLst/>
          </a:prstGeom>
        </p:spPr>
      </p:pic>
      <p:pic>
        <p:nvPicPr>
          <p:cNvPr id="52" name="Imagen 5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4CEE964-CC18-5ED2-1E10-EAEEA08EF8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105" y="8906848"/>
            <a:ext cx="966692" cy="57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62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1313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-1204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1424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8509352" y="6318464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275389" y="6199385"/>
            <a:ext cx="1452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1424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320466" y="6213899"/>
            <a:ext cx="1204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1424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039171" y="6213310"/>
            <a:ext cx="15808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sp>
        <p:nvSpPr>
          <p:cNvPr id="13" name="DETALLE-GEROSER">
            <a:extLst>
              <a:ext uri="{FF2B5EF4-FFF2-40B4-BE49-F238E27FC236}">
                <a16:creationId xmlns:a16="http://schemas.microsoft.com/office/drawing/2014/main" id="{DF041158-A0CA-B875-2535-516B114911BB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1" name="DETALLE-DIAS DORADOS">
            <a:extLst>
              <a:ext uri="{FF2B5EF4-FFF2-40B4-BE49-F238E27FC236}">
                <a16:creationId xmlns:a16="http://schemas.microsoft.com/office/drawing/2014/main" id="{A2C46DBC-1C55-8A88-B571-50F272D9361E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9" name="DETALLE-SAN MIGUEL">
            <a:extLst>
              <a:ext uri="{FF2B5EF4-FFF2-40B4-BE49-F238E27FC236}">
                <a16:creationId xmlns:a16="http://schemas.microsoft.com/office/drawing/2014/main" id="{2036A0E3-565B-11C9-5A6B-7AD314900DCE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DETALLE-CARIDAD">
            <a:extLst>
              <a:ext uri="{FF2B5EF4-FFF2-40B4-BE49-F238E27FC236}">
                <a16:creationId xmlns:a16="http://schemas.microsoft.com/office/drawing/2014/main" id="{BB015033-E4C6-872B-4AA2-B993AFFA8D8A}"/>
              </a:ext>
            </a:extLst>
          </p:cNvPr>
          <p:cNvSpPr txBox="1"/>
          <p:nvPr/>
        </p:nvSpPr>
        <p:spPr>
          <a:xfrm>
            <a:off x="-3174454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2" name="DETALLE-DOÑA ROSA">
            <a:extLst>
              <a:ext uri="{FF2B5EF4-FFF2-40B4-BE49-F238E27FC236}">
                <a16:creationId xmlns:a16="http://schemas.microsoft.com/office/drawing/2014/main" id="{B032549E-8DB4-4B56-EEC2-411E00142203}"/>
              </a:ext>
            </a:extLst>
          </p:cNvPr>
          <p:cNvSpPr txBox="1"/>
          <p:nvPr/>
        </p:nvSpPr>
        <p:spPr>
          <a:xfrm>
            <a:off x="-1451742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819" y="5457041"/>
            <a:ext cx="810574" cy="492443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701" y="5325830"/>
            <a:ext cx="735383" cy="735813"/>
          </a:xfrm>
          <a:prstGeom prst="rect">
            <a:avLst/>
          </a:prstGeom>
        </p:spPr>
      </p:pic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188" y="5473165"/>
            <a:ext cx="1059905" cy="476319"/>
          </a:xfrm>
          <a:prstGeom prst="rect">
            <a:avLst/>
          </a:prstGeom>
        </p:spPr>
      </p:pic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615" y="5517203"/>
            <a:ext cx="1185808" cy="432281"/>
          </a:xfrm>
          <a:prstGeom prst="rect">
            <a:avLst/>
          </a:prstGeom>
        </p:spPr>
      </p:pic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0673219" y="6339576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105" y="5425302"/>
            <a:ext cx="966692" cy="577691"/>
          </a:xfrm>
          <a:prstGeom prst="rect">
            <a:avLst/>
          </a:prstGeom>
        </p:spPr>
      </p:pic>
      <p:sp>
        <p:nvSpPr>
          <p:cNvPr id="21" name="FONDO VIEJOS">
            <a:extLst>
              <a:ext uri="{FF2B5EF4-FFF2-40B4-BE49-F238E27FC236}">
                <a16:creationId xmlns:a16="http://schemas.microsoft.com/office/drawing/2014/main" id="{22C729B7-3EF1-BC08-114C-3785C6FBA74B}"/>
              </a:ext>
            </a:extLst>
          </p:cNvPr>
          <p:cNvSpPr/>
          <p:nvPr/>
        </p:nvSpPr>
        <p:spPr>
          <a:xfrm>
            <a:off x="15979416" y="0"/>
            <a:ext cx="4226643" cy="6854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813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174454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112782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1424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213661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252245"/>
            <a:ext cx="555477" cy="337466"/>
          </a:xfrm>
          <a:prstGeom prst="rect">
            <a:avLst/>
          </a:prstGeom>
        </p:spPr>
      </p:pic>
      <p:pic>
        <p:nvPicPr>
          <p:cNvPr id="22" name="Imagen 21" descr="Jardín de una casa&#10;&#10;Descripción generada automáticamente con confianza baja">
            <a:extLst>
              <a:ext uri="{FF2B5EF4-FFF2-40B4-BE49-F238E27FC236}">
                <a16:creationId xmlns:a16="http://schemas.microsoft.com/office/drawing/2014/main" id="{39772681-BEC1-D634-1318-740994BDC3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938" y="869239"/>
            <a:ext cx="6293799" cy="472034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15228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174454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112782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1424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213661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252245"/>
            <a:ext cx="555477" cy="337466"/>
          </a:xfrm>
          <a:prstGeom prst="rect">
            <a:avLst/>
          </a:prstGeom>
        </p:spPr>
      </p:pic>
      <p:pic>
        <p:nvPicPr>
          <p:cNvPr id="2" name="Imagen 1" descr="Una cocina de restaurante&#10;&#10;Descripción generada automáticamente con confianza media">
            <a:extLst>
              <a:ext uri="{FF2B5EF4-FFF2-40B4-BE49-F238E27FC236}">
                <a16:creationId xmlns:a16="http://schemas.microsoft.com/office/drawing/2014/main" id="{472C492E-41F4-8E7C-67AB-E4AC80302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632873D9-F17A-E798-3492-04411384F9E4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E2504F4E-31A0-DA1D-156F-E53D0838A672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5C80A04F-D3C7-151C-50F9-C54033CB3ADB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7DF376E5-D92F-1741-F8F7-4874283608AD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EF237196-C01B-CAF5-6274-7E20E5B19D75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2" name="SAN MIGUEL-T">
            <a:extLst>
              <a:ext uri="{FF2B5EF4-FFF2-40B4-BE49-F238E27FC236}">
                <a16:creationId xmlns:a16="http://schemas.microsoft.com/office/drawing/2014/main" id="{004B71B9-F23B-02CA-15CA-FBF0778C9907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3" name="CARIDAD-B">
            <a:extLst>
              <a:ext uri="{FF2B5EF4-FFF2-40B4-BE49-F238E27FC236}">
                <a16:creationId xmlns:a16="http://schemas.microsoft.com/office/drawing/2014/main" id="{95B9F091-E899-5F29-3FAC-E339F0113939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CARIDAD-T">
            <a:extLst>
              <a:ext uri="{FF2B5EF4-FFF2-40B4-BE49-F238E27FC236}">
                <a16:creationId xmlns:a16="http://schemas.microsoft.com/office/drawing/2014/main" id="{148F2D88-E77D-CAF1-45BD-9BE98FAB51B5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A55EB916-54CA-4D62-747B-88EBA7592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B409A845-2C0E-822C-A5C5-05E04F33A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493F6FB7-AC7E-514B-1567-C2D579CA61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8" name="Imagen 2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9736353F-945E-2CC8-C672-540C7BAA42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40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174454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112782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1424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213661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252245"/>
            <a:ext cx="555477" cy="337466"/>
          </a:xfrm>
          <a:prstGeom prst="rect">
            <a:avLst/>
          </a:prstGeom>
        </p:spPr>
      </p:pic>
      <p:pic>
        <p:nvPicPr>
          <p:cNvPr id="2" name="Imagen 1" descr="Una sala de estar&#10;&#10;Descripción generada automáticamente con confianza baja">
            <a:extLst>
              <a:ext uri="{FF2B5EF4-FFF2-40B4-BE49-F238E27FC236}">
                <a16:creationId xmlns:a16="http://schemas.microsoft.com/office/drawing/2014/main" id="{42D07289-BD9B-309B-3B1D-B57374388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65187"/>
            <a:ext cx="6299201" cy="472440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4F860687-2ED2-C3B1-5C8C-F84F2AFEB1D1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63E52662-1FD1-DCC1-686F-901468F041EA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2306358C-12A4-330B-A99B-DEBC287E0BC2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7BF36618-8CA3-59A0-629D-662D3A6F0B25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418DAB97-A1B3-472C-4D17-3B29E388979F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2" name="SAN MIGUEL-T">
            <a:extLst>
              <a:ext uri="{FF2B5EF4-FFF2-40B4-BE49-F238E27FC236}">
                <a16:creationId xmlns:a16="http://schemas.microsoft.com/office/drawing/2014/main" id="{BBB03BE2-11F9-F936-981B-AAF9430C4B05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3" name="CARIDAD-B">
            <a:extLst>
              <a:ext uri="{FF2B5EF4-FFF2-40B4-BE49-F238E27FC236}">
                <a16:creationId xmlns:a16="http://schemas.microsoft.com/office/drawing/2014/main" id="{8FB6C85D-7067-B73D-2C3B-C36A1DCE1E19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CARIDAD-T">
            <a:extLst>
              <a:ext uri="{FF2B5EF4-FFF2-40B4-BE49-F238E27FC236}">
                <a16:creationId xmlns:a16="http://schemas.microsoft.com/office/drawing/2014/main" id="{2D9C5C43-D050-FEC6-BFF9-84D85A838684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BB928FB1-D8DB-B3CD-6F46-263627F07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5994CD46-9BF8-0EAD-B350-B7C3C9266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8AEBCE44-8A11-913B-91F5-3089B232EA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8" name="Imagen 2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1A675DDA-2C93-129C-9AD3-116B1CA7C5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665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174454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112782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1424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213661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252245"/>
            <a:ext cx="555477" cy="337466"/>
          </a:xfrm>
          <a:prstGeom prst="rect">
            <a:avLst/>
          </a:prstGeom>
        </p:spPr>
      </p:pic>
      <p:pic>
        <p:nvPicPr>
          <p:cNvPr id="2" name="Imagen 1" descr="Cuarto de oficina&#10;&#10;Descripción generada automáticamente">
            <a:extLst>
              <a:ext uri="{FF2B5EF4-FFF2-40B4-BE49-F238E27FC236}">
                <a16:creationId xmlns:a16="http://schemas.microsoft.com/office/drawing/2014/main" id="{47073487-E147-2C65-8A46-684262D69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527D3E5B-F77B-04E6-172A-2B86F7EE887D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2729123F-5078-7EE8-1DCF-6278A822785F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735C4D19-583F-69C0-74FC-B1E0B52B9457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15E09696-1E4E-4949-BB96-281D66B455AF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D8A0C44E-A5B5-5500-03C6-82F3E5C776D7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2" name="SAN MIGUEL-T">
            <a:extLst>
              <a:ext uri="{FF2B5EF4-FFF2-40B4-BE49-F238E27FC236}">
                <a16:creationId xmlns:a16="http://schemas.microsoft.com/office/drawing/2014/main" id="{CE794A6D-9E96-EC6E-5D75-6E8BA68FC4F3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3" name="CARIDAD-B">
            <a:extLst>
              <a:ext uri="{FF2B5EF4-FFF2-40B4-BE49-F238E27FC236}">
                <a16:creationId xmlns:a16="http://schemas.microsoft.com/office/drawing/2014/main" id="{90F35965-B91A-6A7A-849F-280EA95B0A5A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CARIDAD-T">
            <a:extLst>
              <a:ext uri="{FF2B5EF4-FFF2-40B4-BE49-F238E27FC236}">
                <a16:creationId xmlns:a16="http://schemas.microsoft.com/office/drawing/2014/main" id="{936FF0E4-6DDB-3AA3-3801-5DDA26E25645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D4AA718E-F37C-10FB-14E9-56FFAE2A0E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278D77-A00C-C517-D4F3-70D8A334F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248A8789-CDAA-819D-DE7F-D51315F84D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8" name="Imagen 2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100F40A9-0102-B341-1714-E61396301D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69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174454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112782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1424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213661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252245"/>
            <a:ext cx="555477" cy="337466"/>
          </a:xfrm>
          <a:prstGeom prst="rect">
            <a:avLst/>
          </a:prstGeom>
        </p:spPr>
      </p:pic>
      <p:pic>
        <p:nvPicPr>
          <p:cNvPr id="2" name="Imagen 1" descr="Un jardín de una casa&#10;&#10;Descripción generada automáticamente con confianza media">
            <a:extLst>
              <a:ext uri="{FF2B5EF4-FFF2-40B4-BE49-F238E27FC236}">
                <a16:creationId xmlns:a16="http://schemas.microsoft.com/office/drawing/2014/main" id="{B6EF494D-9FEC-BB20-E0CA-363B4FC28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2502"/>
            <a:ext cx="6299200" cy="4724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E698F534-0AFE-1DC1-6AB3-9C77BC15F832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97DD06F5-291E-111B-258B-AFD83836FA12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EF57F2C2-6A46-30F5-3A5F-CBDA883CCBC7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6A009C8D-98A5-47EC-9CE0-165795765D90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1CD29E4D-A409-47E2-FA77-B28AEB71D787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2" name="SAN MIGUEL-T">
            <a:extLst>
              <a:ext uri="{FF2B5EF4-FFF2-40B4-BE49-F238E27FC236}">
                <a16:creationId xmlns:a16="http://schemas.microsoft.com/office/drawing/2014/main" id="{4D275BE9-5FE6-5459-570F-BD43C5009AAF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3" name="CARIDAD-B">
            <a:extLst>
              <a:ext uri="{FF2B5EF4-FFF2-40B4-BE49-F238E27FC236}">
                <a16:creationId xmlns:a16="http://schemas.microsoft.com/office/drawing/2014/main" id="{6399579E-D025-D4C1-A186-102748B49FDA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CARIDAD-T">
            <a:extLst>
              <a:ext uri="{FF2B5EF4-FFF2-40B4-BE49-F238E27FC236}">
                <a16:creationId xmlns:a16="http://schemas.microsoft.com/office/drawing/2014/main" id="{F60CB5E0-4F93-9E47-86D4-4DB13104BA7C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CF2AF2C0-B13D-1D8B-9B02-73A5656FA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588FFD6C-7389-E694-614C-37C61DF5E7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DAF3BBA-690E-A571-0DA8-CDFC185308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8" name="Imagen 2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F8B41049-5B6D-A96D-B3D9-42A00C3883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79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174454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112782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1424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213661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252245"/>
            <a:ext cx="555477" cy="337466"/>
          </a:xfrm>
          <a:prstGeom prst="rect">
            <a:avLst/>
          </a:prstGeom>
        </p:spPr>
      </p:pic>
      <p:pic>
        <p:nvPicPr>
          <p:cNvPr id="4" name="Imagen 3" descr="Pantalla de video juego&#10;&#10;Descripción generada automáticamente con confianza media">
            <a:extLst>
              <a:ext uri="{FF2B5EF4-FFF2-40B4-BE49-F238E27FC236}">
                <a16:creationId xmlns:a16="http://schemas.microsoft.com/office/drawing/2014/main" id="{807B11D8-AB3C-2978-84AC-B332A2E7B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2" name="GEROSER-B">
            <a:extLst>
              <a:ext uri="{FF2B5EF4-FFF2-40B4-BE49-F238E27FC236}">
                <a16:creationId xmlns:a16="http://schemas.microsoft.com/office/drawing/2014/main" id="{DED2FCA8-8ECF-E913-53CA-CC4DF3CE28C4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BD850393-79B4-8ADC-4539-D9EDA5355AFB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1C85183B-2771-46F9-47E7-84A7F3FE7BF2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9A9D2A13-CA5D-D8C0-62BC-B515A2BD3580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7E1AA8C7-32FD-83B7-FE25-FDC6B9193D63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2" name="SAN MIGUEL-T">
            <a:extLst>
              <a:ext uri="{FF2B5EF4-FFF2-40B4-BE49-F238E27FC236}">
                <a16:creationId xmlns:a16="http://schemas.microsoft.com/office/drawing/2014/main" id="{22A079B1-FBBE-0564-36B6-477812D89715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3" name="CARIDAD-B">
            <a:extLst>
              <a:ext uri="{FF2B5EF4-FFF2-40B4-BE49-F238E27FC236}">
                <a16:creationId xmlns:a16="http://schemas.microsoft.com/office/drawing/2014/main" id="{CAD03E84-6C60-B7E4-B426-6A7D70B68CE9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CARIDAD-T">
            <a:extLst>
              <a:ext uri="{FF2B5EF4-FFF2-40B4-BE49-F238E27FC236}">
                <a16:creationId xmlns:a16="http://schemas.microsoft.com/office/drawing/2014/main" id="{E2E3F44B-7F13-B8F1-1EEC-923C3199572F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637DE8FF-B222-79CE-0A01-9B3F0163B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2325ED76-2E4F-F431-3900-D55E009BC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1AD51DAE-C2CB-AA20-2440-231A888267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8" name="Imagen 2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EB74CD7A-C987-4CF5-8A4B-9E255347B8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2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55073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9466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146610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116278"/>
            <a:ext cx="503950" cy="504245"/>
          </a:xfrm>
          <a:prstGeom prst="rect">
            <a:avLst/>
          </a:prstGeom>
        </p:spPr>
      </p:pic>
      <p:pic>
        <p:nvPicPr>
          <p:cNvPr id="4" name="Imagen 3" descr="Una cama en una habitación&#10;&#10;Descripción generada automáticamente con confianza media">
            <a:extLst>
              <a:ext uri="{FF2B5EF4-FFF2-40B4-BE49-F238E27FC236}">
                <a16:creationId xmlns:a16="http://schemas.microsoft.com/office/drawing/2014/main" id="{0DB2DEB6-8E87-8D0F-9C0C-551BA2EA31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938" y="869239"/>
            <a:ext cx="6293799" cy="472034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66450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55073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9466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146610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116278"/>
            <a:ext cx="503950" cy="504245"/>
          </a:xfrm>
          <a:prstGeom prst="rect">
            <a:avLst/>
          </a:prstGeom>
        </p:spPr>
      </p:pic>
      <p:pic>
        <p:nvPicPr>
          <p:cNvPr id="2" name="Imagen 1" descr="Una sala de estar&#10;&#10;Descripción generada automáticamente">
            <a:extLst>
              <a:ext uri="{FF2B5EF4-FFF2-40B4-BE49-F238E27FC236}">
                <a16:creationId xmlns:a16="http://schemas.microsoft.com/office/drawing/2014/main" id="{42BB1C53-9C4D-E678-F2C7-9759A2CC3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44" y="884617"/>
            <a:ext cx="6273294" cy="470497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3370393D-70B5-105B-4F62-7390FCA1C4B6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957F30E4-AFBC-F549-D487-4EEE59CE72E6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D173FD4D-A1E5-D812-EB58-18A020007F0D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080052AB-3379-2848-4084-498CBC67DEED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A4D186DD-E1FE-0F25-038F-7B2FEA84AF9E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1" name="SAN MIGUEL-T">
            <a:extLst>
              <a:ext uri="{FF2B5EF4-FFF2-40B4-BE49-F238E27FC236}">
                <a16:creationId xmlns:a16="http://schemas.microsoft.com/office/drawing/2014/main" id="{5AAC23F6-3F25-24F1-77F8-CFB1A1C8AB1A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34C32797-0A82-AAD8-2931-4A5669AC4B72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69163CE4-8D34-7D88-EE6F-FDF28B5AC69A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220FEAD5-1AAB-AD33-6944-14B1CA518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8F4DAFB2-066C-7321-076D-1B4657561A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456A264B-7C26-85F7-718D-C2EA128424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8848FE3-4916-41D5-C8E9-D9BFFF0D65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2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55073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9466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146610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116278"/>
            <a:ext cx="503950" cy="504245"/>
          </a:xfrm>
          <a:prstGeom prst="rect">
            <a:avLst/>
          </a:prstGeom>
        </p:spPr>
      </p:pic>
      <p:pic>
        <p:nvPicPr>
          <p:cNvPr id="2" name="Imagen 1" descr="Imagen que contiene edificio, banca, cama, grande&#10;&#10;Descripción generada automáticamente">
            <a:extLst>
              <a:ext uri="{FF2B5EF4-FFF2-40B4-BE49-F238E27FC236}">
                <a16:creationId xmlns:a16="http://schemas.microsoft.com/office/drawing/2014/main" id="{7393FC75-E2F0-5180-6D72-5AB56C1BE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2643FE7A-96E0-9DB9-41DC-16CDC04ECCB5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73F5C716-E7CC-DABF-2D67-BFE0C4FC9102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A0FDC4F9-5EA2-7BA0-B999-564E36B10DE3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9BB824B4-401C-0473-6E93-D1227DCCFB95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63E106E3-A65B-D8CE-655E-8A8D5752E82E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1" name="SAN MIGUEL-T">
            <a:extLst>
              <a:ext uri="{FF2B5EF4-FFF2-40B4-BE49-F238E27FC236}">
                <a16:creationId xmlns:a16="http://schemas.microsoft.com/office/drawing/2014/main" id="{A9B69555-CBB5-CAA5-D713-CCD3889533D0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F5FCD289-59AD-C24A-2709-ED700C45FD87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3F6E086D-124D-72F6-5F86-78E0A6D0B7D6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3DA9DBCD-6B78-AA65-4764-B93D138DD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4B904637-1FFF-758A-823C-DE6612B03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1B91667E-E822-AA2B-A102-1FB4ADB83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06002D1-3C22-8F53-9A45-4D6D8539C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43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55073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9466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146610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116278"/>
            <a:ext cx="503950" cy="504245"/>
          </a:xfrm>
          <a:prstGeom prst="rect">
            <a:avLst/>
          </a:prstGeom>
        </p:spPr>
      </p:pic>
      <p:pic>
        <p:nvPicPr>
          <p:cNvPr id="2" name="Imagen 1" descr="Una sala de estar&#10;&#10;Descripción generada automáticamente con confianza media">
            <a:extLst>
              <a:ext uri="{FF2B5EF4-FFF2-40B4-BE49-F238E27FC236}">
                <a16:creationId xmlns:a16="http://schemas.microsoft.com/office/drawing/2014/main" id="{9D504DEC-5FDD-0F22-6F0C-C068E8AB2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C1095B2F-B0B0-CB04-BC04-1AB46D110848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E301B489-7E6D-55CA-5932-9F6EF1B56CAC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7BAE8B3C-25A7-0DAF-B072-72FD4B21D0A6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7095FE27-001F-CAAE-591F-B81D93A96570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9B035C00-0798-C581-F66C-FF3C004FDF94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1" name="SAN MIGUEL-T">
            <a:extLst>
              <a:ext uri="{FF2B5EF4-FFF2-40B4-BE49-F238E27FC236}">
                <a16:creationId xmlns:a16="http://schemas.microsoft.com/office/drawing/2014/main" id="{B25733BA-720D-BC49-2903-1F080F95BCC3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A9DC505F-DC03-C9C7-721E-D7CF118B511F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C5CBB3E7-3DB6-B203-B3FA-96EC54E45272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B57882C-68AF-4790-C4DD-55F48C7EC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2AB7657C-E76C-B9ED-C843-2BCDCA1652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9DE13F4E-0F3D-5CC6-0E7E-D09DC75AFF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DCCF4108-4EF0-DEA0-926C-1915ED0E61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68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55073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9466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146610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116278"/>
            <a:ext cx="503950" cy="504245"/>
          </a:xfrm>
          <a:prstGeom prst="rect">
            <a:avLst/>
          </a:prstGeom>
        </p:spPr>
      </p:pic>
      <p:pic>
        <p:nvPicPr>
          <p:cNvPr id="2" name="Imagen 1" descr="Un cuarto con una cama&#10;&#10;Descripción generada automáticamente con confianza media">
            <a:extLst>
              <a:ext uri="{FF2B5EF4-FFF2-40B4-BE49-F238E27FC236}">
                <a16:creationId xmlns:a16="http://schemas.microsoft.com/office/drawing/2014/main" id="{6E240D26-AAA4-7B16-B65D-371439404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44" y="869078"/>
            <a:ext cx="6285070" cy="471380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AB65BF78-D56B-F6A9-BF58-9513E84DC51F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AE7E9311-E6D2-1C53-3298-B7B2C88F1801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C0B6A451-72FA-453B-A688-D3CB0850CBB9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77B7AB8F-C267-9471-437E-140CB1CE4DB9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274966DF-9D5B-6FE3-7762-7649133C7D97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1" name="SAN MIGUEL-T">
            <a:extLst>
              <a:ext uri="{FF2B5EF4-FFF2-40B4-BE49-F238E27FC236}">
                <a16:creationId xmlns:a16="http://schemas.microsoft.com/office/drawing/2014/main" id="{ABB23869-332C-0794-D8B6-1984CF51D5A1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882EEDF0-0595-738C-D95A-9A64344EDEC0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22CE12EB-7D71-8924-13F4-51A5C958449F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D1E897C7-08AC-D582-8FF2-CC652CEED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41F2381C-6D62-24EA-A49C-783FD789F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1C19ACBA-80F4-05EA-641C-C458E31AF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AF632100-C4D6-365C-B919-FEAC21CA20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70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23661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55073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9466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146610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116278"/>
            <a:ext cx="503950" cy="504245"/>
          </a:xfrm>
          <a:prstGeom prst="rect">
            <a:avLst/>
          </a:prstGeom>
        </p:spPr>
      </p:pic>
      <p:pic>
        <p:nvPicPr>
          <p:cNvPr id="2" name="Imagen 1" descr="Imagen que contiene interior, tabla, silla, cuarto&#10;&#10;Descripción generada automáticamente">
            <a:extLst>
              <a:ext uri="{FF2B5EF4-FFF2-40B4-BE49-F238E27FC236}">
                <a16:creationId xmlns:a16="http://schemas.microsoft.com/office/drawing/2014/main" id="{C3E63D4C-8D2C-87DE-FFEF-15F158992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720" y="883325"/>
            <a:ext cx="6275017" cy="470626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FE3D0719-ACAA-0E87-96AE-608F9D0E6820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30489F7A-17F6-6E06-76F6-B32C0450040E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5FF417DB-5E37-3C18-A757-3552BFAC70DC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B">
            <a:extLst>
              <a:ext uri="{FF2B5EF4-FFF2-40B4-BE49-F238E27FC236}">
                <a16:creationId xmlns:a16="http://schemas.microsoft.com/office/drawing/2014/main" id="{B1465430-2899-F1D1-5B88-273A85F9A234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S DORADOS-T">
            <a:extLst>
              <a:ext uri="{FF2B5EF4-FFF2-40B4-BE49-F238E27FC236}">
                <a16:creationId xmlns:a16="http://schemas.microsoft.com/office/drawing/2014/main" id="{177EFCCA-F3C8-BC9F-CB76-3D6CBC145898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21" name="SAN MIGUEL-T">
            <a:extLst>
              <a:ext uri="{FF2B5EF4-FFF2-40B4-BE49-F238E27FC236}">
                <a16:creationId xmlns:a16="http://schemas.microsoft.com/office/drawing/2014/main" id="{0CC5543E-99BD-311B-A386-B4822FF0B038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2D624CC3-A309-034D-93B1-EC3C36B08E15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A7E118B5-DFB7-1153-E93F-25EE80D3F29A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D2CE4403-75CE-CD75-130D-3FF949646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116D771-CD4F-F5D4-DA4C-3E568CEAB5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780FD5CD-FBD7-ABD7-2A0A-B2425FDE38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D40C2E13-683F-0E94-076E-2A55A20974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1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6131855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6358522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6129338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6324475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6334678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73262"/>
            <a:ext cx="555477" cy="337466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1356"/>
            <a:ext cx="812621" cy="296237"/>
          </a:xfrm>
          <a:prstGeom prst="rect">
            <a:avLst/>
          </a:prstGeom>
        </p:spPr>
      </p:pic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76560"/>
            <a:ext cx="662463" cy="395885"/>
          </a:xfrm>
          <a:prstGeom prst="rect">
            <a:avLst/>
          </a:prstGeom>
        </p:spPr>
      </p:pic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14091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-5966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141187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165672"/>
            <a:ext cx="726341" cy="326416"/>
          </a:xfrm>
          <a:prstGeom prst="rect">
            <a:avLst/>
          </a:prstGeom>
        </p:spPr>
      </p:pic>
      <p:pic>
        <p:nvPicPr>
          <p:cNvPr id="4" name="Imagen 3" descr="Imagen digital de una ciudad&#10;&#10;Descripción generada automáticamente con confianza baja">
            <a:extLst>
              <a:ext uri="{FF2B5EF4-FFF2-40B4-BE49-F238E27FC236}">
                <a16:creationId xmlns:a16="http://schemas.microsoft.com/office/drawing/2014/main" id="{19B52C69-2F10-DB47-165F-0FA1566375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81525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14091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-5966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141187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165672"/>
            <a:ext cx="726341" cy="326416"/>
          </a:xfrm>
          <a:prstGeom prst="rect">
            <a:avLst/>
          </a:prstGeom>
        </p:spPr>
      </p:pic>
      <p:pic>
        <p:nvPicPr>
          <p:cNvPr id="2" name="Imagen 1" descr="Imagen que contiene tabla, edificio, ventana, vivo&#10;&#10;Descripción generada automáticamente">
            <a:extLst>
              <a:ext uri="{FF2B5EF4-FFF2-40B4-BE49-F238E27FC236}">
                <a16:creationId xmlns:a16="http://schemas.microsoft.com/office/drawing/2014/main" id="{8E775304-21EE-6CFA-0D51-885330A2B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408" y="860505"/>
            <a:ext cx="6308106" cy="473108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BD3E2FF8-118D-EA98-C74F-130EAB0C54B5}"/>
              </a:ext>
            </a:extLst>
          </p:cNvPr>
          <p:cNvSpPr/>
          <p:nvPr/>
        </p:nvSpPr>
        <p:spPr>
          <a:xfrm>
            <a:off x="10091738" y="6131855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DF416563-A6E6-CA72-68F4-3F80F88EF1B3}"/>
              </a:ext>
            </a:extLst>
          </p:cNvPr>
          <p:cNvSpPr txBox="1"/>
          <p:nvPr/>
        </p:nvSpPr>
        <p:spPr>
          <a:xfrm>
            <a:off x="11191498" y="6358522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D3CBC5C5-79A8-4063-509C-3A4DA7B99DF8}"/>
              </a:ext>
            </a:extLst>
          </p:cNvPr>
          <p:cNvSpPr/>
          <p:nvPr/>
        </p:nvSpPr>
        <p:spPr>
          <a:xfrm>
            <a:off x="8004174" y="6129338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DIAS DORADOS-T">
            <a:extLst>
              <a:ext uri="{FF2B5EF4-FFF2-40B4-BE49-F238E27FC236}">
                <a16:creationId xmlns:a16="http://schemas.microsoft.com/office/drawing/2014/main" id="{49BA7774-86C6-F7EB-90A3-1B3881DAC05C}"/>
              </a:ext>
            </a:extLst>
          </p:cNvPr>
          <p:cNvSpPr txBox="1"/>
          <p:nvPr/>
        </p:nvSpPr>
        <p:spPr>
          <a:xfrm>
            <a:off x="9089989" y="6324475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74974400-9E11-F82F-B923-75E87C660621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7ABD8DD6-DD44-672F-4FE5-BEE9B560A285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DC0226DF-EEE5-D98D-4B59-21B34A4C0DC9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10D1DE51-6630-6765-AE4F-DE603AF1D934}"/>
              </a:ext>
            </a:extLst>
          </p:cNvPr>
          <p:cNvSpPr txBox="1"/>
          <p:nvPr/>
        </p:nvSpPr>
        <p:spPr>
          <a:xfrm>
            <a:off x="2562714" y="6334678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78F7A55A-CC16-4359-B0EF-D79DD0CC5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73262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E8B7E936-6E11-0A07-2BB1-48D4CA38C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A8EAFEA5-55C4-6F85-379A-36ECD976EA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1356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AACC89C2-1349-246A-DD16-32B3A27B21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76560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69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14091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-5966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141187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165672"/>
            <a:ext cx="726341" cy="326416"/>
          </a:xfrm>
          <a:prstGeom prst="rect">
            <a:avLst/>
          </a:prstGeom>
        </p:spPr>
      </p:pic>
      <p:pic>
        <p:nvPicPr>
          <p:cNvPr id="2" name="Imagen 1" descr="Cuarto con piso de madera&#10;&#10;Descripción generada automáticamente con confianza baja">
            <a:extLst>
              <a:ext uri="{FF2B5EF4-FFF2-40B4-BE49-F238E27FC236}">
                <a16:creationId xmlns:a16="http://schemas.microsoft.com/office/drawing/2014/main" id="{F529FB5D-ACAA-5A06-5FD9-1942A4764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65188"/>
            <a:ext cx="6299200" cy="4724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CF7390B4-1157-3783-BD34-A19EC3885178}"/>
              </a:ext>
            </a:extLst>
          </p:cNvPr>
          <p:cNvSpPr/>
          <p:nvPr/>
        </p:nvSpPr>
        <p:spPr>
          <a:xfrm>
            <a:off x="10091738" y="6131855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FBA792BC-0074-8353-7D08-13ED08DBFA4C}"/>
              </a:ext>
            </a:extLst>
          </p:cNvPr>
          <p:cNvSpPr txBox="1"/>
          <p:nvPr/>
        </p:nvSpPr>
        <p:spPr>
          <a:xfrm>
            <a:off x="11191498" y="6358522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C7292837-A056-76A5-9D94-E4119EF1D0ED}"/>
              </a:ext>
            </a:extLst>
          </p:cNvPr>
          <p:cNvSpPr/>
          <p:nvPr/>
        </p:nvSpPr>
        <p:spPr>
          <a:xfrm>
            <a:off x="8004174" y="6129338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DIAS DORADOS-T">
            <a:extLst>
              <a:ext uri="{FF2B5EF4-FFF2-40B4-BE49-F238E27FC236}">
                <a16:creationId xmlns:a16="http://schemas.microsoft.com/office/drawing/2014/main" id="{7A0CC7E8-C1A8-AC6C-243B-E8A1DBF5D374}"/>
              </a:ext>
            </a:extLst>
          </p:cNvPr>
          <p:cNvSpPr txBox="1"/>
          <p:nvPr/>
        </p:nvSpPr>
        <p:spPr>
          <a:xfrm>
            <a:off x="9089989" y="6324475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89E017F4-2C94-B209-6034-1FD1E53CBB28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AAA09E8E-DA1A-16D3-907D-1AF409F07BE8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7AA09913-9264-8ED8-9BC8-84D8C4CD0FBF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AEE819CC-E6DB-3885-21BC-D287F46AD07F}"/>
              </a:ext>
            </a:extLst>
          </p:cNvPr>
          <p:cNvSpPr txBox="1"/>
          <p:nvPr/>
        </p:nvSpPr>
        <p:spPr>
          <a:xfrm>
            <a:off x="2562714" y="6334678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92A4D51C-A678-E49D-BFE8-18E378221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73262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6F8C14B5-3F4D-9CFB-4E37-71DD835AA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96A29CA0-C525-9D02-C068-71DD5C1340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1356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ECB049B-C1DD-9842-2FF2-A391D87876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76560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14091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-5966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141187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165672"/>
            <a:ext cx="726341" cy="326416"/>
          </a:xfrm>
          <a:prstGeom prst="rect">
            <a:avLst/>
          </a:prstGeom>
        </p:spPr>
      </p:pic>
      <p:pic>
        <p:nvPicPr>
          <p:cNvPr id="2" name="Imagen 1" descr="Una sala de estar con piso de madera&#10;&#10;Descripción generada automáticamente con confianza media">
            <a:extLst>
              <a:ext uri="{FF2B5EF4-FFF2-40B4-BE49-F238E27FC236}">
                <a16:creationId xmlns:a16="http://schemas.microsoft.com/office/drawing/2014/main" id="{7CDABCE1-3E64-D19C-E065-67F9D666B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084" y="883597"/>
            <a:ext cx="6274654" cy="470599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D0B26189-22B8-B5DF-58AD-14E137704A70}"/>
              </a:ext>
            </a:extLst>
          </p:cNvPr>
          <p:cNvSpPr/>
          <p:nvPr/>
        </p:nvSpPr>
        <p:spPr>
          <a:xfrm>
            <a:off x="10091738" y="6131855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B6A86E82-034A-D651-9C8F-CB2DC0B438F5}"/>
              </a:ext>
            </a:extLst>
          </p:cNvPr>
          <p:cNvSpPr txBox="1"/>
          <p:nvPr/>
        </p:nvSpPr>
        <p:spPr>
          <a:xfrm>
            <a:off x="11191498" y="6358522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45EABEE1-F0F1-82C2-2B3C-1519C18FFB28}"/>
              </a:ext>
            </a:extLst>
          </p:cNvPr>
          <p:cNvSpPr/>
          <p:nvPr/>
        </p:nvSpPr>
        <p:spPr>
          <a:xfrm>
            <a:off x="8004174" y="6129338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DIAS DORADOS-T">
            <a:extLst>
              <a:ext uri="{FF2B5EF4-FFF2-40B4-BE49-F238E27FC236}">
                <a16:creationId xmlns:a16="http://schemas.microsoft.com/office/drawing/2014/main" id="{A453AEDE-B6D5-EA0D-7994-0508EB18F306}"/>
              </a:ext>
            </a:extLst>
          </p:cNvPr>
          <p:cNvSpPr txBox="1"/>
          <p:nvPr/>
        </p:nvSpPr>
        <p:spPr>
          <a:xfrm>
            <a:off x="9089989" y="6324475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7C37213A-474C-0C33-7849-A88F13563CCB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5E7B500C-9D87-DACD-0393-78A2E03B595B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5A0DD9EF-88DF-5F79-1310-65673A64166C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31DB38E6-4E00-B198-BEC5-FE71522C61C2}"/>
              </a:ext>
            </a:extLst>
          </p:cNvPr>
          <p:cNvSpPr txBox="1"/>
          <p:nvPr/>
        </p:nvSpPr>
        <p:spPr>
          <a:xfrm>
            <a:off x="2562714" y="6334678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7583A659-0C4B-B893-5A20-9FE83E179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73262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BAB41EBD-8DE4-3749-7F72-E31CE34F7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656E81EB-503C-DCB4-7CF5-A65057F0ED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1356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B09BB792-A653-1DB6-C7B9-49FBE36EE0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76560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51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14091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-5966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141187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165672"/>
            <a:ext cx="726341" cy="32641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82C84EB-2543-7E84-CE22-B3DB028DEF54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2538" y="873125"/>
            <a:ext cx="6310976" cy="471966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99770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8996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14091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-5966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141187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165672"/>
            <a:ext cx="726341" cy="326416"/>
          </a:xfrm>
          <a:prstGeom prst="rect">
            <a:avLst/>
          </a:prstGeom>
        </p:spPr>
      </p:pic>
      <p:pic>
        <p:nvPicPr>
          <p:cNvPr id="2" name="Imagen 1" descr="Recámara con muebles de madera&#10;&#10;Descripción generada automáticamente">
            <a:extLst>
              <a:ext uri="{FF2B5EF4-FFF2-40B4-BE49-F238E27FC236}">
                <a16:creationId xmlns:a16="http://schemas.microsoft.com/office/drawing/2014/main" id="{907FEA46-40B4-DB7D-D86A-4AE78C9A3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084" y="882285"/>
            <a:ext cx="6274654" cy="470599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B6D80FA4-FC5A-5EF9-BD46-0ACD7A5521AF}"/>
              </a:ext>
            </a:extLst>
          </p:cNvPr>
          <p:cNvSpPr/>
          <p:nvPr/>
        </p:nvSpPr>
        <p:spPr>
          <a:xfrm>
            <a:off x="10091738" y="6131855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C5FC92F3-35B4-D1EF-48B3-150DA0FDDEE7}"/>
              </a:ext>
            </a:extLst>
          </p:cNvPr>
          <p:cNvSpPr txBox="1"/>
          <p:nvPr/>
        </p:nvSpPr>
        <p:spPr>
          <a:xfrm>
            <a:off x="11191498" y="6358522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DIAS DORADOS-B">
            <a:extLst>
              <a:ext uri="{FF2B5EF4-FFF2-40B4-BE49-F238E27FC236}">
                <a16:creationId xmlns:a16="http://schemas.microsoft.com/office/drawing/2014/main" id="{D17DCE19-E265-298D-3FFD-48E4E80FCD74}"/>
              </a:ext>
            </a:extLst>
          </p:cNvPr>
          <p:cNvSpPr/>
          <p:nvPr/>
        </p:nvSpPr>
        <p:spPr>
          <a:xfrm>
            <a:off x="8004174" y="6129338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DIAS DORADOS-T">
            <a:extLst>
              <a:ext uri="{FF2B5EF4-FFF2-40B4-BE49-F238E27FC236}">
                <a16:creationId xmlns:a16="http://schemas.microsoft.com/office/drawing/2014/main" id="{5ACAE5FC-3D03-9726-6AE6-DB1E1C2CB0ED}"/>
              </a:ext>
            </a:extLst>
          </p:cNvPr>
          <p:cNvSpPr txBox="1"/>
          <p:nvPr/>
        </p:nvSpPr>
        <p:spPr>
          <a:xfrm>
            <a:off x="9089989" y="6324475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24730B59-6A56-6400-39AA-49D8FEB968D4}"/>
              </a:ext>
            </a:extLst>
          </p:cNvPr>
          <p:cNvSpPr/>
          <p:nvPr/>
        </p:nvSpPr>
        <p:spPr>
          <a:xfrm>
            <a:off x="3795450" y="6129338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98835EE9-951C-E1C0-CB40-980EF8E63F72}"/>
              </a:ext>
            </a:extLst>
          </p:cNvPr>
          <p:cNvSpPr txBox="1"/>
          <p:nvPr/>
        </p:nvSpPr>
        <p:spPr>
          <a:xfrm>
            <a:off x="4718435" y="626648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B63EEFC3-081E-C07C-040A-775C9C3E7170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21FFB522-4DCA-0375-2C04-703E95739971}"/>
              </a:ext>
            </a:extLst>
          </p:cNvPr>
          <p:cNvSpPr txBox="1"/>
          <p:nvPr/>
        </p:nvSpPr>
        <p:spPr>
          <a:xfrm>
            <a:off x="2562714" y="6334678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95C258D0-0659-4FC7-1C74-CB29F6714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73262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27C67D3F-579F-6DC3-76AC-7296F8A375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36150"/>
            <a:ext cx="503950" cy="504245"/>
          </a:xfrm>
          <a:prstGeom prst="rect">
            <a:avLst/>
          </a:prstGeom>
        </p:spPr>
      </p:pic>
      <p:pic>
        <p:nvPicPr>
          <p:cNvPr id="26" name="Imagen 25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031B953D-6E1F-E30D-0669-55D542B525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1356"/>
            <a:ext cx="812621" cy="296237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FD059191-154C-6BF9-4817-2775BA7A7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76560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26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12931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1724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196861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243742"/>
            <a:ext cx="812621" cy="296237"/>
          </a:xfrm>
          <a:prstGeom prst="rect">
            <a:avLst/>
          </a:prstGeom>
        </p:spPr>
      </p:pic>
      <p:pic>
        <p:nvPicPr>
          <p:cNvPr id="2" name="Imagen 1" descr="Jardín de una casa&#10;&#10;Descripción generada automáticamente con confianza media">
            <a:extLst>
              <a:ext uri="{FF2B5EF4-FFF2-40B4-BE49-F238E27FC236}">
                <a16:creationId xmlns:a16="http://schemas.microsoft.com/office/drawing/2014/main" id="{482B3377-9803-75B5-5AD0-1EF47EBAF5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52" y="862778"/>
            <a:ext cx="6284686" cy="471351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17763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12931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1724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196861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243742"/>
            <a:ext cx="812621" cy="296237"/>
          </a:xfrm>
          <a:prstGeom prst="rect">
            <a:avLst/>
          </a:prstGeom>
        </p:spPr>
      </p:pic>
      <p:pic>
        <p:nvPicPr>
          <p:cNvPr id="2" name="Imagen 1" descr="Vista de una sala de estar&#10;&#10;Descripción generada automáticamente">
            <a:extLst>
              <a:ext uri="{FF2B5EF4-FFF2-40B4-BE49-F238E27FC236}">
                <a16:creationId xmlns:a16="http://schemas.microsoft.com/office/drawing/2014/main" id="{06656E26-2BE3-6CA4-D5F5-E79DF01AB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30" y="880203"/>
            <a:ext cx="6284907" cy="471368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199E89D3-384B-8777-6A3D-DE5721B84836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6E139A2C-D26E-2B18-52D3-E3F0A708029A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SAN MIGUEL-B">
            <a:extLst>
              <a:ext uri="{FF2B5EF4-FFF2-40B4-BE49-F238E27FC236}">
                <a16:creationId xmlns:a16="http://schemas.microsoft.com/office/drawing/2014/main" id="{0EE50CAF-DCD4-80C7-FBD3-5CBB3ECCC1B1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E03DCACE-EE28-AABD-86A6-64DB5EAF8FBC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D82F1CA7-69F5-334E-B276-7363C4C277B4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9CD6288D-AC79-261A-9BA1-56DAFE9483B2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64051805-3FDB-9F7E-955A-43476D0FE7FF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D332A0A2-F611-4F67-33CB-3C9EF99DED01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B9D25AF-DEF8-5D07-D19C-0500B5D59F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90F13E4E-84AF-24FB-AF16-D5670B55F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F455C6A6-E0DC-2B8B-7156-E58E26202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B0422279-334D-666C-3884-ABFF9CD2BE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30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12931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1724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196861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243742"/>
            <a:ext cx="812621" cy="296237"/>
          </a:xfrm>
          <a:prstGeom prst="rect">
            <a:avLst/>
          </a:prstGeom>
        </p:spPr>
      </p:pic>
      <p:pic>
        <p:nvPicPr>
          <p:cNvPr id="2" name="Imagen 1" descr="Vista de una sala&#10;&#10;Descripción generada automáticamente">
            <a:extLst>
              <a:ext uri="{FF2B5EF4-FFF2-40B4-BE49-F238E27FC236}">
                <a16:creationId xmlns:a16="http://schemas.microsoft.com/office/drawing/2014/main" id="{8F580C44-F684-2ACE-932F-240FE1552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44" y="877187"/>
            <a:ext cx="6284994" cy="471374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E3B2FE82-FFC5-ACB6-ADCD-459029ADA325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E24E50AD-A1EA-841C-2523-48C860492E93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SAN MIGUEL-B">
            <a:extLst>
              <a:ext uri="{FF2B5EF4-FFF2-40B4-BE49-F238E27FC236}">
                <a16:creationId xmlns:a16="http://schemas.microsoft.com/office/drawing/2014/main" id="{79EA1A93-A5D8-D268-21AB-14C14C569D1C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1A1C6A21-5991-CB03-72D3-17715F622DBD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890A5219-71B5-BC36-D48E-50664705B748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A8B583C8-4DA3-AB1A-0304-6DF6D1BD1D95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5E70D9BD-9A37-27D0-AEBA-2EF59BE17C8A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42F7176A-BBC5-52B7-4F47-CFC8FA707677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F989DCAE-7217-E6EA-BB22-30E51F883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3298712E-B3CA-979E-18C1-B65A4D4F69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AC401DE-8F92-1ABF-8390-114C74E32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1BFBC54E-9705-5767-6B9A-E8AC1D3E9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61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12931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1724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196861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243742"/>
            <a:ext cx="812621" cy="296237"/>
          </a:xfrm>
          <a:prstGeom prst="rect">
            <a:avLst/>
          </a:prstGeom>
        </p:spPr>
      </p:pic>
      <p:pic>
        <p:nvPicPr>
          <p:cNvPr id="2" name="Imagen 1" descr="Una sala de estar&#10;&#10;Descripción generada automáticamente con confianza media">
            <a:extLst>
              <a:ext uri="{FF2B5EF4-FFF2-40B4-BE49-F238E27FC236}">
                <a16:creationId xmlns:a16="http://schemas.microsoft.com/office/drawing/2014/main" id="{D3B89F6E-3001-B3B9-79B0-9CEEC036A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426" y="879644"/>
            <a:ext cx="6294311" cy="472073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765374CF-6580-E2FD-B267-0CE2BBB76F1C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B534BACC-0078-84A4-4236-949EC8F439A0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SAN MIGUEL-B">
            <a:extLst>
              <a:ext uri="{FF2B5EF4-FFF2-40B4-BE49-F238E27FC236}">
                <a16:creationId xmlns:a16="http://schemas.microsoft.com/office/drawing/2014/main" id="{9B5D58A2-6EF3-AD77-1046-22403E30B9C8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EE606AC9-B711-2980-19C7-4560224CD342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8836D610-71EE-1089-2666-F5A83B3F5635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667E43FC-8595-63AE-CB45-AF1D85DEACC6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87F4485B-D798-23F9-9F8D-3BE37DA0EB62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6827547C-3B38-B5CB-CFB6-3B7395445D86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FA515F13-C075-99E4-461C-766E24B5F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267336CA-80CE-6A46-EBA0-A44869508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A6BD400D-7499-263E-0FD9-19A56D5D1F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BF7C01D4-EC28-022E-5160-B95EF2CEA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68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12931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1724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196861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243742"/>
            <a:ext cx="812621" cy="296237"/>
          </a:xfrm>
          <a:prstGeom prst="rect">
            <a:avLst/>
          </a:prstGeom>
        </p:spPr>
      </p:pic>
      <p:pic>
        <p:nvPicPr>
          <p:cNvPr id="2" name="Imagen 1" descr="Una recamara con una cama y una silla&#10;&#10;Descripción generada automáticamente con confianza media">
            <a:extLst>
              <a:ext uri="{FF2B5EF4-FFF2-40B4-BE49-F238E27FC236}">
                <a16:creationId xmlns:a16="http://schemas.microsoft.com/office/drawing/2014/main" id="{9223CB26-B2CD-ED33-7B39-702190AC3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8" y="856356"/>
            <a:ext cx="6310976" cy="473323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E46F31B4-49C8-3D5D-B101-849EC0CF1C29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E5148867-DCDD-6CFC-1702-363029FFD456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SAN MIGUEL-B">
            <a:extLst>
              <a:ext uri="{FF2B5EF4-FFF2-40B4-BE49-F238E27FC236}">
                <a16:creationId xmlns:a16="http://schemas.microsoft.com/office/drawing/2014/main" id="{071C8D7C-4A3E-7AAD-35D1-F8949449EF6E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C15B3730-CB4B-09A4-8926-B124CF90D5BD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13D1349E-7735-5E61-3D8B-9C6544447749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B23737CE-3A8F-D049-846A-DDACBE152F51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FF166C9A-6478-F40A-1329-B1E395E176F3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4B70E060-32C3-D3A5-A2A2-608066841457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37422714-6C1A-D4ED-1718-3B03BC25F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CECAB32B-3D0B-6C47-A66E-9461B0C38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F4A6AD8C-CF9D-C83E-A252-5AC1458CA0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63951AB-D34F-934A-4818-A5FBE8EFC5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51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05313" cy="68614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612678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12931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1724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196861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243742"/>
            <a:ext cx="812621" cy="296237"/>
          </a:xfrm>
          <a:prstGeom prst="rect">
            <a:avLst/>
          </a:prstGeom>
        </p:spPr>
      </p:pic>
      <p:pic>
        <p:nvPicPr>
          <p:cNvPr id="2" name="Imagen 1" descr="Una recámara con una cama&#10;&#10;Descripción generada automáticamente">
            <a:extLst>
              <a:ext uri="{FF2B5EF4-FFF2-40B4-BE49-F238E27FC236}">
                <a16:creationId xmlns:a16="http://schemas.microsoft.com/office/drawing/2014/main" id="{DBAD12BB-3E0F-59C5-9AE5-56A07D350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30" y="867076"/>
            <a:ext cx="6296683" cy="472251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GEROSER-B">
            <a:extLst>
              <a:ext uri="{FF2B5EF4-FFF2-40B4-BE49-F238E27FC236}">
                <a16:creationId xmlns:a16="http://schemas.microsoft.com/office/drawing/2014/main" id="{CFB8F2CA-3508-EE81-0C0F-956FE6DFC13C}"/>
              </a:ext>
            </a:extLst>
          </p:cNvPr>
          <p:cNvSpPr/>
          <p:nvPr/>
        </p:nvSpPr>
        <p:spPr>
          <a:xfrm>
            <a:off x="10091738" y="6138752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GEROSER-T">
            <a:extLst>
              <a:ext uri="{FF2B5EF4-FFF2-40B4-BE49-F238E27FC236}">
                <a16:creationId xmlns:a16="http://schemas.microsoft.com/office/drawing/2014/main" id="{9E65186F-0924-29F6-A52C-D3DCB92B4FCF}"/>
              </a:ext>
            </a:extLst>
          </p:cNvPr>
          <p:cNvSpPr txBox="1"/>
          <p:nvPr/>
        </p:nvSpPr>
        <p:spPr>
          <a:xfrm>
            <a:off x="11191498" y="6365419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9" name="SAN MIGUEL-B">
            <a:extLst>
              <a:ext uri="{FF2B5EF4-FFF2-40B4-BE49-F238E27FC236}">
                <a16:creationId xmlns:a16="http://schemas.microsoft.com/office/drawing/2014/main" id="{D9CCB070-C03F-96DC-613E-090B4CA98653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ECC0649E-9468-265D-CABB-5C4D8ABF6151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2E32A7D5-90D4-1437-DB91-885A2F22F425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20E306A5-74B5-BE6F-C8C3-4D24C0E2FF03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C99DDD24-8FA7-C107-75A6-DFBC21990D0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A4BFE8B9-283E-2771-1CAE-E277CBF7BE45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B3711E2C-7045-BC9B-621B-7CA1B4CFB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F3D926A6-3EB8-8A79-F711-8DA1E82D5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D43E470-451C-CE9A-C65A-6562F8EE6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C1CA284-88B3-3E5C-E296-2E83CDFB34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6283457"/>
            <a:ext cx="662463" cy="3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4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15282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4041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-5174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221493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139531"/>
            <a:ext cx="662463" cy="395885"/>
          </a:xfrm>
          <a:prstGeom prst="rect">
            <a:avLst/>
          </a:prstGeom>
        </p:spPr>
      </p:pic>
      <p:pic>
        <p:nvPicPr>
          <p:cNvPr id="2" name="Imagen 1" descr="Imagen que contiene edificio, tabla, silla, muebles&#10;&#10;Descripción generada automáticamente">
            <a:extLst>
              <a:ext uri="{FF2B5EF4-FFF2-40B4-BE49-F238E27FC236}">
                <a16:creationId xmlns:a16="http://schemas.microsoft.com/office/drawing/2014/main" id="{F555C752-B54E-A53E-0666-8C2AC12987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588" y="873125"/>
            <a:ext cx="6288617" cy="471646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10898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15282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4041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-5174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221493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139531"/>
            <a:ext cx="662463" cy="395885"/>
          </a:xfrm>
          <a:prstGeom prst="rect">
            <a:avLst/>
          </a:prstGeom>
        </p:spPr>
      </p:pic>
      <p:pic>
        <p:nvPicPr>
          <p:cNvPr id="2" name="Imagen 1" descr="Un comedor con una mesa de madera&#10;&#10;Descripción generada automáticamente">
            <a:extLst>
              <a:ext uri="{FF2B5EF4-FFF2-40B4-BE49-F238E27FC236}">
                <a16:creationId xmlns:a16="http://schemas.microsoft.com/office/drawing/2014/main" id="{17589005-A6C5-CCDC-1EB9-EB12E827A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672" y="889577"/>
            <a:ext cx="6281066" cy="47108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DIAS DORADOS-B">
            <a:extLst>
              <a:ext uri="{FF2B5EF4-FFF2-40B4-BE49-F238E27FC236}">
                <a16:creationId xmlns:a16="http://schemas.microsoft.com/office/drawing/2014/main" id="{4D63B257-C6D3-80BE-9B7C-AB78EE261EEB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SAN MIGUEL-B">
            <a:extLst>
              <a:ext uri="{FF2B5EF4-FFF2-40B4-BE49-F238E27FC236}">
                <a16:creationId xmlns:a16="http://schemas.microsoft.com/office/drawing/2014/main" id="{6DE09379-FBF0-BC91-80E4-9398E71FA865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DIAS DORADOS-T">
            <a:extLst>
              <a:ext uri="{FF2B5EF4-FFF2-40B4-BE49-F238E27FC236}">
                <a16:creationId xmlns:a16="http://schemas.microsoft.com/office/drawing/2014/main" id="{C3516F96-F8BA-EFDC-A77D-BB061397D181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6D75DCE7-69FA-E689-E943-C3913CB91005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1D3468DB-54C8-EDDF-7277-DA1DEFD93F6B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C8B9AAB9-2451-8A6B-FE9D-1D48570082B3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D9E25223-586E-6B20-2282-69EBE426769D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E830F76F-6841-DB47-9ACA-31F5C1C61367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9F58B9AA-8042-C976-FDE3-D3CE2020F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45A4A2A2-6197-1133-E04F-06CC4B301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1AA510E-2F33-8728-745C-AC891BC876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976FE02D-5EA7-E7E0-F0FD-67E80D553B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87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15282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4041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-5174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221493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139531"/>
            <a:ext cx="662463" cy="395885"/>
          </a:xfrm>
          <a:prstGeom prst="rect">
            <a:avLst/>
          </a:prstGeom>
        </p:spPr>
      </p:pic>
      <p:pic>
        <p:nvPicPr>
          <p:cNvPr id="2" name="Imagen 1" descr="Una persona jugando wii en una sala&#10;&#10;Descripción generada automáticamente con confianza media">
            <a:extLst>
              <a:ext uri="{FF2B5EF4-FFF2-40B4-BE49-F238E27FC236}">
                <a16:creationId xmlns:a16="http://schemas.microsoft.com/office/drawing/2014/main" id="{B6EE9990-3041-930A-21B3-60F2A1AD1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672" y="881987"/>
            <a:ext cx="6281066" cy="47108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DIAS DORADOS-B">
            <a:extLst>
              <a:ext uri="{FF2B5EF4-FFF2-40B4-BE49-F238E27FC236}">
                <a16:creationId xmlns:a16="http://schemas.microsoft.com/office/drawing/2014/main" id="{72C53386-2422-98C7-B280-8F05C77F8012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SAN MIGUEL-B">
            <a:extLst>
              <a:ext uri="{FF2B5EF4-FFF2-40B4-BE49-F238E27FC236}">
                <a16:creationId xmlns:a16="http://schemas.microsoft.com/office/drawing/2014/main" id="{1A9F1340-B6E6-BAA7-DC03-2DF0119BACC3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DIAS DORADOS-T">
            <a:extLst>
              <a:ext uri="{FF2B5EF4-FFF2-40B4-BE49-F238E27FC236}">
                <a16:creationId xmlns:a16="http://schemas.microsoft.com/office/drawing/2014/main" id="{76E7357F-33C4-EE89-BAD7-98E3BBCD577E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A96E5B66-A6EC-73A5-A824-EA120D8B690F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3DD62DA5-3ACB-C31B-7D33-72962C049356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8253B43C-AE96-3F61-D97B-51DC34258542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57A0980E-8F94-82E2-F1E1-3D1C6A7BFDD8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FED924E8-8E14-31D4-9784-CC236FBEEE3E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A0FC8C29-15B2-7F79-2DF1-55533E410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E661630B-D554-7E84-DBB7-6617234CA6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514CBE61-5D85-70A2-1863-70AAC6369A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476E3E4C-0A18-8768-66E7-E394BF3523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79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15282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4041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-5174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221493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139531"/>
            <a:ext cx="662463" cy="395885"/>
          </a:xfrm>
          <a:prstGeom prst="rect">
            <a:avLst/>
          </a:prstGeom>
        </p:spPr>
      </p:pic>
      <p:pic>
        <p:nvPicPr>
          <p:cNvPr id="2" name="Imagen 1" descr="Una sala de estar&#10;&#10;Descripción generada automáticamente">
            <a:extLst>
              <a:ext uri="{FF2B5EF4-FFF2-40B4-BE49-F238E27FC236}">
                <a16:creationId xmlns:a16="http://schemas.microsoft.com/office/drawing/2014/main" id="{F820E252-EE09-EC80-20D9-461421359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6" y="880702"/>
            <a:ext cx="6298279" cy="472370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DIAS DORADOS-B">
            <a:extLst>
              <a:ext uri="{FF2B5EF4-FFF2-40B4-BE49-F238E27FC236}">
                <a16:creationId xmlns:a16="http://schemas.microsoft.com/office/drawing/2014/main" id="{0A3BF52B-0CB5-29CB-6D00-C328F2344CF5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SAN MIGUEL-B">
            <a:extLst>
              <a:ext uri="{FF2B5EF4-FFF2-40B4-BE49-F238E27FC236}">
                <a16:creationId xmlns:a16="http://schemas.microsoft.com/office/drawing/2014/main" id="{E7B1A48C-B6B2-5067-6FB1-ED1848A1DAB9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DIAS DORADOS-T">
            <a:extLst>
              <a:ext uri="{FF2B5EF4-FFF2-40B4-BE49-F238E27FC236}">
                <a16:creationId xmlns:a16="http://schemas.microsoft.com/office/drawing/2014/main" id="{BE2FAE33-DAD0-7AC9-C1C7-72CCDF2C82CE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0823BC5B-9C52-FB32-BDBF-0EA382EA6AF6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3413C6A1-5902-B608-27F6-1ED0637B6F3B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8AEDD2B9-0AF2-5BE9-48DD-A54934395A93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9D94E8FF-5C54-980D-F448-5ED3B7A88CC6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443074CF-BCB9-6C96-82BD-9B6590173DD0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98D956D4-ABED-E0E3-3C54-99C9B0DE5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C3C49972-995B-5F2F-ED1E-30BF5DBFA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8FFC51C7-A1B4-CD73-118F-B27D511E4C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33BBC7C6-53D4-1D59-880D-69395DFFAF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25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15282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4041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-5174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221493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139531"/>
            <a:ext cx="662463" cy="395885"/>
          </a:xfrm>
          <a:prstGeom prst="rect">
            <a:avLst/>
          </a:prstGeom>
        </p:spPr>
      </p:pic>
      <p:pic>
        <p:nvPicPr>
          <p:cNvPr id="2" name="Imagen 1" descr="Una cocina con una nevera de blanca&#10;&#10;Descripción generada automáticamente con confianza baja">
            <a:extLst>
              <a:ext uri="{FF2B5EF4-FFF2-40B4-BE49-F238E27FC236}">
                <a16:creationId xmlns:a16="http://schemas.microsoft.com/office/drawing/2014/main" id="{27F73EA8-0B9D-E43E-9F66-6129BEE8F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122" y="855113"/>
            <a:ext cx="6312391" cy="473429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DIAS DORADOS-B">
            <a:extLst>
              <a:ext uri="{FF2B5EF4-FFF2-40B4-BE49-F238E27FC236}">
                <a16:creationId xmlns:a16="http://schemas.microsoft.com/office/drawing/2014/main" id="{2D02ACD3-4B4C-BEEA-3D9B-E24B82D7CD1D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SAN MIGUEL-B">
            <a:extLst>
              <a:ext uri="{FF2B5EF4-FFF2-40B4-BE49-F238E27FC236}">
                <a16:creationId xmlns:a16="http://schemas.microsoft.com/office/drawing/2014/main" id="{A1570037-6DF1-A1F6-2AF5-18E6EF451A6C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DIAS DORADOS-T">
            <a:extLst>
              <a:ext uri="{FF2B5EF4-FFF2-40B4-BE49-F238E27FC236}">
                <a16:creationId xmlns:a16="http://schemas.microsoft.com/office/drawing/2014/main" id="{AF969628-F054-F8AF-EB06-D9317274528A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1" name="SAN MIGUEL-T">
            <a:extLst>
              <a:ext uri="{FF2B5EF4-FFF2-40B4-BE49-F238E27FC236}">
                <a16:creationId xmlns:a16="http://schemas.microsoft.com/office/drawing/2014/main" id="{F3C173CD-CB39-75BF-92A3-CDD888252696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13" name="CARIDAD-B">
            <a:extLst>
              <a:ext uri="{FF2B5EF4-FFF2-40B4-BE49-F238E27FC236}">
                <a16:creationId xmlns:a16="http://schemas.microsoft.com/office/drawing/2014/main" id="{BA4395C2-9638-8748-21B6-1B98CC062933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ARIDAD-T">
            <a:extLst>
              <a:ext uri="{FF2B5EF4-FFF2-40B4-BE49-F238E27FC236}">
                <a16:creationId xmlns:a16="http://schemas.microsoft.com/office/drawing/2014/main" id="{5A46D156-1145-69A2-A79D-C2F4078F5C6C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2" name="DOÑA ROSA-B">
            <a:extLst>
              <a:ext uri="{FF2B5EF4-FFF2-40B4-BE49-F238E27FC236}">
                <a16:creationId xmlns:a16="http://schemas.microsoft.com/office/drawing/2014/main" id="{39BB0E5F-0492-E5D0-7ED0-D0C27BE48D71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DOÑA CARMEN-T">
            <a:extLst>
              <a:ext uri="{FF2B5EF4-FFF2-40B4-BE49-F238E27FC236}">
                <a16:creationId xmlns:a16="http://schemas.microsoft.com/office/drawing/2014/main" id="{3E5761BF-12E3-F8C2-E6E4-5B398FCB80E7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4" name="Imagen 2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0D02BC96-2830-CFCA-CE66-BD11A81FC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E5BA9B7B-E49C-20A1-7742-0735B1F2F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6" name="Imagen 2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9045DBC8-B65F-6C0F-B750-D71FE68AD8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7" name="Imagen 26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81A8973B-7741-E586-027C-F5CAD3249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52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333B378-3AF9-A25B-0925-FE5BA334AF45}"/>
              </a:ext>
            </a:extLst>
          </p:cNvPr>
          <p:cNvSpPr/>
          <p:nvPr/>
        </p:nvSpPr>
        <p:spPr>
          <a:xfrm>
            <a:off x="1771530" y="-3449"/>
            <a:ext cx="10420470" cy="6861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74780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7756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15282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4041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-5174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221493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139531"/>
            <a:ext cx="662463" cy="395885"/>
          </a:xfrm>
          <a:prstGeom prst="rect">
            <a:avLst/>
          </a:prstGeom>
        </p:spPr>
      </p:pic>
      <p:pic>
        <p:nvPicPr>
          <p:cNvPr id="2" name="Imagen 1" descr="Un bano con un inodoro&#10;&#10;Descripción generada automáticamente">
            <a:extLst>
              <a:ext uri="{FF2B5EF4-FFF2-40B4-BE49-F238E27FC236}">
                <a16:creationId xmlns:a16="http://schemas.microsoft.com/office/drawing/2014/main" id="{3E411275-9318-152E-6A9C-02F40D586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950" y="895034"/>
            <a:ext cx="6284563" cy="471342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7" name="DIAS DORADOS-B">
            <a:extLst>
              <a:ext uri="{FF2B5EF4-FFF2-40B4-BE49-F238E27FC236}">
                <a16:creationId xmlns:a16="http://schemas.microsoft.com/office/drawing/2014/main" id="{209EC8F3-A7B8-9BDF-536E-87F3DEAF0D1A}"/>
              </a:ext>
            </a:extLst>
          </p:cNvPr>
          <p:cNvSpPr/>
          <p:nvPr/>
        </p:nvSpPr>
        <p:spPr>
          <a:xfrm>
            <a:off x="8004174" y="6136235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SAN MIGUEL-B">
            <a:extLst>
              <a:ext uri="{FF2B5EF4-FFF2-40B4-BE49-F238E27FC236}">
                <a16:creationId xmlns:a16="http://schemas.microsoft.com/office/drawing/2014/main" id="{3F6D07FC-F305-254A-EA65-CDA011103724}"/>
              </a:ext>
            </a:extLst>
          </p:cNvPr>
          <p:cNvSpPr/>
          <p:nvPr/>
        </p:nvSpPr>
        <p:spPr>
          <a:xfrm>
            <a:off x="5916423" y="6129338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DIAS DORADOS-T">
            <a:extLst>
              <a:ext uri="{FF2B5EF4-FFF2-40B4-BE49-F238E27FC236}">
                <a16:creationId xmlns:a16="http://schemas.microsoft.com/office/drawing/2014/main" id="{252E746F-47DA-59BE-19F8-24AA352C0FC7}"/>
              </a:ext>
            </a:extLst>
          </p:cNvPr>
          <p:cNvSpPr txBox="1"/>
          <p:nvPr/>
        </p:nvSpPr>
        <p:spPr>
          <a:xfrm>
            <a:off x="9089989" y="633137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13" name="SAN MIGUEL-T">
            <a:extLst>
              <a:ext uri="{FF2B5EF4-FFF2-40B4-BE49-F238E27FC236}">
                <a16:creationId xmlns:a16="http://schemas.microsoft.com/office/drawing/2014/main" id="{AEAF5AD8-C7CD-C668-70DE-3FFC07888BA3}"/>
              </a:ext>
            </a:extLst>
          </p:cNvPr>
          <p:cNvSpPr txBox="1"/>
          <p:nvPr/>
        </p:nvSpPr>
        <p:spPr>
          <a:xfrm>
            <a:off x="6837765" y="6276491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21" name="CARIDAD-B">
            <a:extLst>
              <a:ext uri="{FF2B5EF4-FFF2-40B4-BE49-F238E27FC236}">
                <a16:creationId xmlns:a16="http://schemas.microsoft.com/office/drawing/2014/main" id="{45F6DD39-F01A-FAEF-095D-8B7DAFE328A7}"/>
              </a:ext>
            </a:extLst>
          </p:cNvPr>
          <p:cNvSpPr/>
          <p:nvPr/>
        </p:nvSpPr>
        <p:spPr>
          <a:xfrm>
            <a:off x="3795450" y="6136235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ARIDAD-T">
            <a:extLst>
              <a:ext uri="{FF2B5EF4-FFF2-40B4-BE49-F238E27FC236}">
                <a16:creationId xmlns:a16="http://schemas.microsoft.com/office/drawing/2014/main" id="{E094FA0C-B541-8989-754B-F088941C7D3C}"/>
              </a:ext>
            </a:extLst>
          </p:cNvPr>
          <p:cNvSpPr txBox="1"/>
          <p:nvPr/>
        </p:nvSpPr>
        <p:spPr>
          <a:xfrm>
            <a:off x="4718435" y="6273379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23" name="DOÑA ROSA-B">
            <a:extLst>
              <a:ext uri="{FF2B5EF4-FFF2-40B4-BE49-F238E27FC236}">
                <a16:creationId xmlns:a16="http://schemas.microsoft.com/office/drawing/2014/main" id="{42BF52F7-B2CD-05E5-E22A-D3D6063BAC7E}"/>
              </a:ext>
            </a:extLst>
          </p:cNvPr>
          <p:cNvSpPr/>
          <p:nvPr/>
        </p:nvSpPr>
        <p:spPr>
          <a:xfrm>
            <a:off x="1774824" y="6129338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DOÑA CARMEN-T">
            <a:extLst>
              <a:ext uri="{FF2B5EF4-FFF2-40B4-BE49-F238E27FC236}">
                <a16:creationId xmlns:a16="http://schemas.microsoft.com/office/drawing/2014/main" id="{30BCC382-4D99-286D-F575-CD5DF86AB528}"/>
              </a:ext>
            </a:extLst>
          </p:cNvPr>
          <p:cNvSpPr txBox="1"/>
          <p:nvPr/>
        </p:nvSpPr>
        <p:spPr>
          <a:xfrm>
            <a:off x="2562714" y="6341575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pic>
        <p:nvPicPr>
          <p:cNvPr id="25" name="Imagen 24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700DB355-8625-D6F8-6B70-CD59D8DBE4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6380159"/>
            <a:ext cx="555477" cy="337466"/>
          </a:xfrm>
          <a:prstGeom prst="rect">
            <a:avLst/>
          </a:prstGeom>
        </p:spPr>
      </p:pic>
      <p:pic>
        <p:nvPicPr>
          <p:cNvPr id="26" name="Imagen 25" descr="Icono&#10;&#10;Descripción generada automáticamente">
            <a:extLst>
              <a:ext uri="{FF2B5EF4-FFF2-40B4-BE49-F238E27FC236}">
                <a16:creationId xmlns:a16="http://schemas.microsoft.com/office/drawing/2014/main" id="{4462DB0C-60AB-7E10-B2DF-7D3D26D928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6243047"/>
            <a:ext cx="503950" cy="504245"/>
          </a:xfrm>
          <a:prstGeom prst="rect">
            <a:avLst/>
          </a:prstGeom>
        </p:spPr>
      </p:pic>
      <p:pic>
        <p:nvPicPr>
          <p:cNvPr id="27" name="Imagen 2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F7DED63-346B-2E6C-9236-438A1004D5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6300976"/>
            <a:ext cx="726341" cy="326416"/>
          </a:xfrm>
          <a:prstGeom prst="rect">
            <a:avLst/>
          </a:prstGeom>
        </p:spPr>
      </p:pic>
      <p:pic>
        <p:nvPicPr>
          <p:cNvPr id="28" name="Imagen 27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761E66F7-D731-3FE4-4E9A-AC87A9218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6378253"/>
            <a:ext cx="812621" cy="296237"/>
          </a:xfrm>
          <a:prstGeom prst="rect">
            <a:avLst/>
          </a:prstGeom>
        </p:spPr>
      </p:pic>
      <p:sp>
        <p:nvSpPr>
          <p:cNvPr id="54" name="FONDO VIEJOS">
            <a:extLst>
              <a:ext uri="{FF2B5EF4-FFF2-40B4-BE49-F238E27FC236}">
                <a16:creationId xmlns:a16="http://schemas.microsoft.com/office/drawing/2014/main" id="{377C6F26-4931-CA7F-6AB2-15B0889CC086}"/>
              </a:ext>
            </a:extLst>
          </p:cNvPr>
          <p:cNvSpPr/>
          <p:nvPr/>
        </p:nvSpPr>
        <p:spPr>
          <a:xfrm>
            <a:off x="0" y="10529174"/>
            <a:ext cx="12191079" cy="374165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B3709C-653D-EAB5-41E2-503A1291AA50}"/>
              </a:ext>
            </a:extLst>
          </p:cNvPr>
          <p:cNvSpPr txBox="1"/>
          <p:nvPr/>
        </p:nvSpPr>
        <p:spPr>
          <a:xfrm>
            <a:off x="5335338" y="13195399"/>
            <a:ext cx="155215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s-MX" sz="3600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258651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EROSER-B">
            <a:extLst>
              <a:ext uri="{FF2B5EF4-FFF2-40B4-BE49-F238E27FC236}">
                <a16:creationId xmlns:a16="http://schemas.microsoft.com/office/drawing/2014/main" id="{327CA656-412E-2B6C-A433-7EC6375FADF9}"/>
              </a:ext>
            </a:extLst>
          </p:cNvPr>
          <p:cNvSpPr/>
          <p:nvPr/>
        </p:nvSpPr>
        <p:spPr>
          <a:xfrm>
            <a:off x="10091738" y="11526006"/>
            <a:ext cx="2099340" cy="6854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GEROSER-T">
            <a:extLst>
              <a:ext uri="{FF2B5EF4-FFF2-40B4-BE49-F238E27FC236}">
                <a16:creationId xmlns:a16="http://schemas.microsoft.com/office/drawing/2014/main" id="{C6A674F0-D76A-AEC6-6F54-D28E36CFA753}"/>
              </a:ext>
            </a:extLst>
          </p:cNvPr>
          <p:cNvSpPr txBox="1"/>
          <p:nvPr/>
        </p:nvSpPr>
        <p:spPr>
          <a:xfrm>
            <a:off x="11191498" y="11790773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BALLESOL</a:t>
            </a:r>
          </a:p>
        </p:txBody>
      </p:sp>
      <p:sp>
        <p:nvSpPr>
          <p:cNvPr id="42" name="DIAS DORADOS-B">
            <a:extLst>
              <a:ext uri="{FF2B5EF4-FFF2-40B4-BE49-F238E27FC236}">
                <a16:creationId xmlns:a16="http://schemas.microsoft.com/office/drawing/2014/main" id="{31785473-3919-9555-270F-06FC895A3D63}"/>
              </a:ext>
            </a:extLst>
          </p:cNvPr>
          <p:cNvSpPr/>
          <p:nvPr/>
        </p:nvSpPr>
        <p:spPr>
          <a:xfrm>
            <a:off x="8004174" y="6966159"/>
            <a:ext cx="2099340" cy="6854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SAN MIGUEL-B">
            <a:extLst>
              <a:ext uri="{FF2B5EF4-FFF2-40B4-BE49-F238E27FC236}">
                <a16:creationId xmlns:a16="http://schemas.microsoft.com/office/drawing/2014/main" id="{24C82B1A-33F9-D3E9-E146-5A660FE7AFA5}"/>
              </a:ext>
            </a:extLst>
          </p:cNvPr>
          <p:cNvSpPr/>
          <p:nvPr/>
        </p:nvSpPr>
        <p:spPr>
          <a:xfrm>
            <a:off x="5916423" y="6959262"/>
            <a:ext cx="2087752" cy="6854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DIAS DORADOS-T">
            <a:extLst>
              <a:ext uri="{FF2B5EF4-FFF2-40B4-BE49-F238E27FC236}">
                <a16:creationId xmlns:a16="http://schemas.microsoft.com/office/drawing/2014/main" id="{AFB4B2C1-2897-C5B8-8550-E7BE3110F8ED}"/>
              </a:ext>
            </a:extLst>
          </p:cNvPr>
          <p:cNvSpPr txBox="1"/>
          <p:nvPr/>
        </p:nvSpPr>
        <p:spPr>
          <a:xfrm>
            <a:off x="9089989" y="7161296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SANITAS</a:t>
            </a:r>
          </a:p>
        </p:txBody>
      </p:sp>
      <p:sp>
        <p:nvSpPr>
          <p:cNvPr id="40" name="SAN MIGUEL-T">
            <a:extLst>
              <a:ext uri="{FF2B5EF4-FFF2-40B4-BE49-F238E27FC236}">
                <a16:creationId xmlns:a16="http://schemas.microsoft.com/office/drawing/2014/main" id="{CFF800E1-E417-B0A5-D2CE-D5A47E5903C9}"/>
              </a:ext>
            </a:extLst>
          </p:cNvPr>
          <p:cNvSpPr txBox="1"/>
          <p:nvPr/>
        </p:nvSpPr>
        <p:spPr>
          <a:xfrm>
            <a:off x="6837765" y="7106415"/>
            <a:ext cx="113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ORPEA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RESIDENCIAS</a:t>
            </a:r>
          </a:p>
        </p:txBody>
      </p:sp>
      <p:sp>
        <p:nvSpPr>
          <p:cNvPr id="34" name="CARIDAD-B">
            <a:extLst>
              <a:ext uri="{FF2B5EF4-FFF2-40B4-BE49-F238E27FC236}">
                <a16:creationId xmlns:a16="http://schemas.microsoft.com/office/drawing/2014/main" id="{2361BD4D-6E9F-1958-78AB-3CCAFBAADFB1}"/>
              </a:ext>
            </a:extLst>
          </p:cNvPr>
          <p:cNvSpPr/>
          <p:nvPr/>
        </p:nvSpPr>
        <p:spPr>
          <a:xfrm>
            <a:off x="3795450" y="6966159"/>
            <a:ext cx="2121163" cy="6854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CARIDAD-T">
            <a:extLst>
              <a:ext uri="{FF2B5EF4-FFF2-40B4-BE49-F238E27FC236}">
                <a16:creationId xmlns:a16="http://schemas.microsoft.com/office/drawing/2014/main" id="{4C7AB8B0-5650-7EF8-53AF-AE5A3A7B626C}"/>
              </a:ext>
            </a:extLst>
          </p:cNvPr>
          <p:cNvSpPr txBox="1"/>
          <p:nvPr/>
        </p:nvSpPr>
        <p:spPr>
          <a:xfrm>
            <a:off x="4718435" y="7103303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ALTOS DEL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RINCON</a:t>
            </a:r>
          </a:p>
        </p:txBody>
      </p:sp>
      <p:sp>
        <p:nvSpPr>
          <p:cNvPr id="30" name="DOÑA ROSA-B">
            <a:extLst>
              <a:ext uri="{FF2B5EF4-FFF2-40B4-BE49-F238E27FC236}">
                <a16:creationId xmlns:a16="http://schemas.microsoft.com/office/drawing/2014/main" id="{AD77713C-E9F3-A370-C699-519B917E945E}"/>
              </a:ext>
            </a:extLst>
          </p:cNvPr>
          <p:cNvSpPr/>
          <p:nvPr/>
        </p:nvSpPr>
        <p:spPr>
          <a:xfrm>
            <a:off x="1774824" y="6959262"/>
            <a:ext cx="2017713" cy="68545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DOÑA CARMEN-T">
            <a:extLst>
              <a:ext uri="{FF2B5EF4-FFF2-40B4-BE49-F238E27FC236}">
                <a16:creationId xmlns:a16="http://schemas.microsoft.com/office/drawing/2014/main" id="{BB96D75C-CE74-604A-B4A8-5D515FA0F2EF}"/>
              </a:ext>
            </a:extLst>
          </p:cNvPr>
          <p:cNvSpPr txBox="1"/>
          <p:nvPr/>
        </p:nvSpPr>
        <p:spPr>
          <a:xfrm>
            <a:off x="2562714" y="7171499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RESIDENCIA</a:t>
            </a:r>
          </a:p>
          <a:p>
            <a:r>
              <a:rPr lang="es-MX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CARABALLEDA</a:t>
            </a:r>
          </a:p>
        </p:txBody>
      </p:sp>
      <p:sp>
        <p:nvSpPr>
          <p:cNvPr id="3" name="TITULO">
            <a:extLst>
              <a:ext uri="{FF2B5EF4-FFF2-40B4-BE49-F238E27FC236}">
                <a16:creationId xmlns:a16="http://schemas.microsoft.com/office/drawing/2014/main" id="{7EBFC4EB-70DD-83AD-930B-EAE3429D3AE0}"/>
              </a:ext>
            </a:extLst>
          </p:cNvPr>
          <p:cNvSpPr txBox="1"/>
          <p:nvPr/>
        </p:nvSpPr>
        <p:spPr>
          <a:xfrm>
            <a:off x="-1885018" y="97813"/>
            <a:ext cx="177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CENTROS DE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ATENCION AL</a:t>
            </a: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ADULTO MAYOR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749C3-7951-5B57-B910-02B539984057}"/>
              </a:ext>
            </a:extLst>
          </p:cNvPr>
          <p:cNvSpPr txBox="1"/>
          <p:nvPr/>
        </p:nvSpPr>
        <p:spPr>
          <a:xfrm>
            <a:off x="-1952042" y="6329300"/>
            <a:ext cx="1394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</a:rPr>
              <a:t>AREA INTERIOR PAIS</a:t>
            </a:r>
          </a:p>
          <a:p>
            <a:r>
              <a:rPr lang="es-MX" sz="1100" b="1" dirty="0">
                <a:solidFill>
                  <a:schemeClr val="bg1"/>
                </a:solidFill>
              </a:rPr>
              <a:t>Y MADRID</a:t>
            </a:r>
          </a:p>
        </p:txBody>
      </p:sp>
      <p:pic>
        <p:nvPicPr>
          <p:cNvPr id="14" name="Imagen 1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26D8208-67C6-F61A-D84F-91410415D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22" y="7210083"/>
            <a:ext cx="555477" cy="337466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117EEF9-847F-92A9-2070-0D7DBD24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16" y="7072971"/>
            <a:ext cx="503950" cy="504245"/>
          </a:xfrm>
          <a:prstGeom prst="rect">
            <a:avLst/>
          </a:prstGeom>
        </p:spPr>
      </p:pic>
      <p:pic>
        <p:nvPicPr>
          <p:cNvPr id="18" name="Imagen 1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7989F2F-1DD8-2775-7D29-BEC856ADD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16" y="7130900"/>
            <a:ext cx="726341" cy="326416"/>
          </a:xfrm>
          <a:prstGeom prst="rect">
            <a:avLst/>
          </a:prstGeom>
        </p:spPr>
      </p:pic>
      <p:pic>
        <p:nvPicPr>
          <p:cNvPr id="19" name="Imagen 18" descr="Imagen que contiene dibujo, luz&#10;&#10;Descripción generada automáticamente">
            <a:extLst>
              <a:ext uri="{FF2B5EF4-FFF2-40B4-BE49-F238E27FC236}">
                <a16:creationId xmlns:a16="http://schemas.microsoft.com/office/drawing/2014/main" id="{DAE5F818-0B4C-4B2F-DDB6-ED97785B2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403" y="7208177"/>
            <a:ext cx="812621" cy="296237"/>
          </a:xfrm>
          <a:prstGeom prst="rect">
            <a:avLst/>
          </a:prstGeom>
        </p:spPr>
      </p:pic>
      <p:pic>
        <p:nvPicPr>
          <p:cNvPr id="20" name="Imagen 1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65AF58-EDC8-95D8-C796-E1E20D42C7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26" y="11708811"/>
            <a:ext cx="662463" cy="395885"/>
          </a:xfrm>
          <a:prstGeom prst="rect">
            <a:avLst/>
          </a:prstGeom>
        </p:spPr>
      </p:pic>
      <p:sp>
        <p:nvSpPr>
          <p:cNvPr id="6" name="DETALLE-GEROSER">
            <a:extLst>
              <a:ext uri="{FF2B5EF4-FFF2-40B4-BE49-F238E27FC236}">
                <a16:creationId xmlns:a16="http://schemas.microsoft.com/office/drawing/2014/main" id="{0E3716B2-CB66-DF71-5CB7-91FB0CF2F367}"/>
              </a:ext>
            </a:extLst>
          </p:cNvPr>
          <p:cNvSpPr txBox="1"/>
          <p:nvPr/>
        </p:nvSpPr>
        <p:spPr>
          <a:xfrm>
            <a:off x="-813304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Olavide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3.835$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3.080$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4.480$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8" name="DETALLE-DIAS DORADOS">
            <a:extLst>
              <a:ext uri="{FF2B5EF4-FFF2-40B4-BE49-F238E27FC236}">
                <a16:creationId xmlns:a16="http://schemas.microsoft.com/office/drawing/2014/main" id="{9320C727-C62B-B7E2-D3CD-C4B8B4D8910A}"/>
              </a:ext>
            </a:extLst>
          </p:cNvPr>
          <p:cNvSpPr txBox="1"/>
          <p:nvPr/>
        </p:nvSpPr>
        <p:spPr>
          <a:xfrm>
            <a:off x="-6840416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Carabanchel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3.696$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2.464$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0" name="DETALLE-SAN MIGUEL">
            <a:extLst>
              <a:ext uri="{FF2B5EF4-FFF2-40B4-BE49-F238E27FC236}">
                <a16:creationId xmlns:a16="http://schemas.microsoft.com/office/drawing/2014/main" id="{D4FF5AC6-FB43-C02E-5D6F-87CA8CAD7C37}"/>
              </a:ext>
            </a:extLst>
          </p:cNvPr>
          <p:cNvSpPr txBox="1"/>
          <p:nvPr/>
        </p:nvSpPr>
        <p:spPr>
          <a:xfrm>
            <a:off x="-4946243" y="1883205"/>
            <a:ext cx="120308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Loreto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Madrid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3.294$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2.860$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2" name="DETALLE-CARIDAD">
            <a:extLst>
              <a:ext uri="{FF2B5EF4-FFF2-40B4-BE49-F238E27FC236}">
                <a16:creationId xmlns:a16="http://schemas.microsoft.com/office/drawing/2014/main" id="{2FAE4B38-00CD-CD30-9629-E1C97DC53892}"/>
              </a:ext>
            </a:extLst>
          </p:cNvPr>
          <p:cNvSpPr txBox="1"/>
          <p:nvPr/>
        </p:nvSpPr>
        <p:spPr>
          <a:xfrm>
            <a:off x="-3333311" y="1883205"/>
            <a:ext cx="13532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Valencia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Carabobo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1.180$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780$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15" name="DETALLE-DOÑA ROSA">
            <a:extLst>
              <a:ext uri="{FF2B5EF4-FFF2-40B4-BE49-F238E27FC236}">
                <a16:creationId xmlns:a16="http://schemas.microsoft.com/office/drawing/2014/main" id="{E710F31A-D7EB-6000-A937-53C93A1619CD}"/>
              </a:ext>
            </a:extLst>
          </p:cNvPr>
          <p:cNvSpPr txBox="1"/>
          <p:nvPr/>
        </p:nvSpPr>
        <p:spPr>
          <a:xfrm>
            <a:off x="-1656898" y="1883205"/>
            <a:ext cx="129554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UBICACIÓN: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Caraballeda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Edo. La Guaira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Swis721 Blk BT" panose="020B0904030502020204" pitchFamily="34" charset="0"/>
              </a:rPr>
              <a:t>COSTOS:</a:t>
            </a: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Individual: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900$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Compartida: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Suite:</a:t>
            </a:r>
          </a:p>
          <a:p>
            <a:r>
              <a:rPr lang="es-MX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N/A</a:t>
            </a: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Swis721 Blk BT" panose="020B0904030502020204" pitchFamily="34" charset="0"/>
            </a:endParaRPr>
          </a:p>
        </p:txBody>
      </p:sp>
      <p:sp>
        <p:nvSpPr>
          <p:cNvPr id="7" name="FONDO VIEJOS">
            <a:extLst>
              <a:ext uri="{FF2B5EF4-FFF2-40B4-BE49-F238E27FC236}">
                <a16:creationId xmlns:a16="http://schemas.microsoft.com/office/drawing/2014/main" id="{1D0E20DD-1ED0-92E3-7CE6-327B3D6595E5}"/>
              </a:ext>
            </a:extLst>
          </p:cNvPr>
          <p:cNvSpPr/>
          <p:nvPr/>
        </p:nvSpPr>
        <p:spPr>
          <a:xfrm>
            <a:off x="0" y="4258511"/>
            <a:ext cx="12191079" cy="374165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108D189-006B-A8F7-7C68-077EC0FD0D0F}"/>
              </a:ext>
            </a:extLst>
          </p:cNvPr>
          <p:cNvSpPr txBox="1"/>
          <p:nvPr/>
        </p:nvSpPr>
        <p:spPr>
          <a:xfrm>
            <a:off x="5335338" y="4279141"/>
            <a:ext cx="155215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s-MX" sz="3600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785602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NDO VIEJOS">
            <a:extLst>
              <a:ext uri="{FF2B5EF4-FFF2-40B4-BE49-F238E27FC236}">
                <a16:creationId xmlns:a16="http://schemas.microsoft.com/office/drawing/2014/main" id="{1D0E20DD-1ED0-92E3-7CE6-327B3D6595E5}"/>
              </a:ext>
            </a:extLst>
          </p:cNvPr>
          <p:cNvSpPr/>
          <p:nvPr/>
        </p:nvSpPr>
        <p:spPr>
          <a:xfrm>
            <a:off x="0" y="8086789"/>
            <a:ext cx="12191079" cy="810487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19A1839-D0E0-D6DA-3AD2-A516C6937E04}"/>
              </a:ext>
            </a:extLst>
          </p:cNvPr>
          <p:cNvSpPr txBox="1"/>
          <p:nvPr/>
        </p:nvSpPr>
        <p:spPr>
          <a:xfrm>
            <a:off x="5335338" y="9410700"/>
            <a:ext cx="155215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s-MX" sz="3600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873532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7652</Words>
  <Application>Microsoft Office PowerPoint</Application>
  <PresentationFormat>Panorámica</PresentationFormat>
  <Paragraphs>5494</Paragraphs>
  <Slides>67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67</vt:i4>
      </vt:variant>
    </vt:vector>
  </HeadingPairs>
  <TitlesOfParts>
    <vt:vector size="74" baseType="lpstr">
      <vt:lpstr>Aharoni</vt:lpstr>
      <vt:lpstr>Arial</vt:lpstr>
      <vt:lpstr>Calibri</vt:lpstr>
      <vt:lpstr>Calibri Light</vt:lpstr>
      <vt:lpstr>Century Gothic</vt:lpstr>
      <vt:lpstr>Swis721 Blk BT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Eduardo Quero Raidi</dc:creator>
  <cp:lastModifiedBy>Eduardo Quero Raidi</cp:lastModifiedBy>
  <cp:revision>89</cp:revision>
  <dcterms:created xsi:type="dcterms:W3CDTF">2023-05-31T14:39:30Z</dcterms:created>
  <dcterms:modified xsi:type="dcterms:W3CDTF">2023-10-20T16:22:56Z</dcterms:modified>
</cp:coreProperties>
</file>